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64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0:47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0 5064 0 0,'0'0'232'0'0,"-6"3"2004"0"0,5-3-1540 0 0,0 1 1 0 0,-1-1 0 0 0,1 0-1 0 0,0 0 1 0 0,-1 1 0 0 0,1-1-1 0 0,0 1 1 0 0,-1-1 0 0 0,1 1-1 0 0,0-1 1 0 0,0 1-1 0 0,-2 1 1 0 0,-4 4 3290 0 0,15 1-3099 0 0,-8-6-857 0 0,1-1-1 0 0,-1 1 1 0 0,0-1-1 0 0,1 1 1 0 0,-1-1-1 0 0,1 1 1 0 0,-1-1-1 0 0,0 1 1 0 0,1-1 0 0 0,-1 0-1 0 0,1 1 1 0 0,0-1-1 0 0,-1 0 1 0 0,1 1-1 0 0,-1-1 1 0 0,1 0-1 0 0,-1 0 1 0 0,1 0 0 0 0,0 1-1 0 0,0-1 1 0 0,17 3 418 0 0,1-1 0 0 0,-1-1 0 0 0,0 0 0 0 0,21-2 0 0 0,2 0-42 0 0,-21 0-230 0 0,13 1 66 0 0,-25 1-201 0 0,0-1 0 0 0,0 0 0 0 0,0-1 0 0 0,10-1 0 0 0,6-1 32 0 0,-11 2-81 0 0,101-4 656 0 0,44 14 223 0 0,-91-10-636 0 0,-10 0 27 0 0,80 8-1 0 0,-41 0 190 0 0,11 1-101 0 0,-80-5-662 0 0,45-1 1 0 0,-50-2 475 0 0,124-3 1359 0 0,1 1-1145 0 0,-130 3-285 0 0,31 6 0 0 0,2 0 59 0 0,-33-6-96 0 0,0 2 0 0 0,0 0 0 0 0,17 5 0 0 0,50 10 416 0 0,-78-16-406 0 0,0 1 16 0 0,-5-3-64 0 0,1 1 0 0 0,-1-1 1 0 0,1 1-1 0 0,-1-1 0 0 0,1 1 0 0 0,-1-1 1 0 0,1 0-1 0 0,0 0 0 0 0,-1 0 0 0 0,1 0 1 0 0,-1 0-1 0 0,1 0 0 0 0,-1 0 1 0 0,1 0-1 0 0,-1-1 0 0 0,3 0 0 0 0,7-1 86 0 0,-10 2-63 0 0,0-4-29 0 0,2 2-16 0 0,9-1 44 0 0,8-5-1259 0 0,-7 3-1915 0 0,-1 1-5349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15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7 144 4608 0 0,'-6'-16'10881'0'0,"6"15"-10536"0"0,0 0 0 0 0,0 1-1 0 0,0-1 1 0 0,0 0-1 0 0,0 0 1 0 0,0 1-1 0 0,0-1 1 0 0,0 0 0 0 0,0 0-1 0 0,0 1 1 0 0,1-1-1 0 0,-1 0 1 0 0,0 0-1 0 0,1 0 1 0 0,0-1-172 0 0,1 1 0 0 0,-1 0 1 0 0,0 0-1 0 0,1 0 0 0 0,-1 0 0 0 0,1 0 1 0 0,0 0-1 0 0,-1 0 0 0 0,1 0 0 0 0,-1 1 1 0 0,1-1-1 0 0,0 1 0 0 0,0-1 1 0 0,-1 1-1 0 0,1 0 0 0 0,2-1 0 0 0,5 1-10 0 0,-1 0 0 0 0,1 0 0 0 0,-1 0 0 0 0,1 1 0 0 0,-1 1 0 0 0,1-1 0 0 0,-1 1 0 0 0,14 6 0 0 0,18 3 166 0 0,-2-3 78 0 0,110 21-472 0 0,-107-23 698 0 0,67 1 0 0 0,-42-10-140 0 0,-58 2-487 0 0,-1 0 1 0 0,0-1-1 0 0,0 1 0 0 0,0-1 0 0 0,0-1 0 0 0,-1 1 1 0 0,8-5-1 0 0,-13 7-4 0 0,-1 0 0 0 0,1-1 0 0 0,-1 1 0 0 0,1 0 0 0 0,0-1 0 0 0,-1 1 0 0 0,1-1 0 0 0,-1 1 0 0 0,1 0 0 0 0,-1-1 0 0 0,1 0 0 0 0,-1 1 0 0 0,0-1 0 0 0,1 1 0 0 0,-1-1 0 0 0,1 1 0 0 0,-1-1 0 0 0,0 0 0 0 0,0 1 0 0 0,1-1 0 0 0,-1 0 0 0 0,0 1 0 0 0,0-1 0 0 0,0 0 0 0 0,0-1 0 0 0,0 1 34 0 0,0 0-1 0 0,-1 0 1 0 0,1 0-1 0 0,0 0 1 0 0,-1 0-1 0 0,0 0 1 0 0,1 0 0 0 0,-1 0-1 0 0,1 0 1 0 0,-1 1-1 0 0,0-1 1 0 0,0 0-1 0 0,1 0 1 0 0,-3-1 0 0 0,-3-2 205 0 0,0-1 1 0 0,-1 1-1 0 0,-11-5 1 0 0,16 8-242 0 0,-139-59 201 0 0,110 49-201 0 0,18 7 0 0 0,0-1 0 0 0,-19-10 0 0 0,24 13 20 0 0,-12-3 27 0 0,38 11-9 0 0,2-2 0 0 0,-1 0 0 0 0,36 2 0 0 0,63-4 210 0 0,-73-2-283 0 0,-25-1 35 0 0,-13 1 0 0 0,0-1 0 0 0,-1 1 0 0 0,1 1 0 0 0,0-1 0 0 0,0 1 0 0 0,0 0 0 0 0,0 1 0 0 0,8 2 0 0 0,-6 0-38 0 0,7 3 577 0 0,-15-6-524 0 0,-1-1 0 0 0,1 1 0 0 0,-1-1 0 0 0,0 1 0 0 0,1-1 0 0 0,-1 1 0 0 0,0-1 0 0 0,1 1 0 0 0,-1-1 0 0 0,0 1 0 0 0,0-1-1 0 0,0 1 1 0 0,0 0 0 0 0,1-1 0 0 0,-1 1 0 0 0,0-1 0 0 0,0 1 0 0 0,0 0 0 0 0,0-1 0 0 0,0 1 0 0 0,0-1 0 0 0,0 1 0 0 0,-1 0 0 0 0,1-1 0 0 0,0 1 0 0 0,0-1 0 0 0,-1 2 0 0 0,-4 8 55 0 0,0-1-1 0 0,0 0 1 0 0,-1 0 0 0 0,0 0 0 0 0,-1 0-1 0 0,0-1 1 0 0,0 0 0 0 0,-13 10-1 0 0,6-5 135 0 0,-13 16 0 0 0,18-17-417 0 0,-21 28 230 0 0,28-37-193 0 0,0 0 0 0 0,1 0 0 0 0,-1 0 0 0 0,1 0 0 0 0,-1 1 0 0 0,1-1 0 0 0,0 1 0 0 0,0-1 0 0 0,1 1 0 0 0,-1 4 0 0 0,1-6-275 0 0,0-1 1 0 0,0 1-1 0 0,1-1 1 0 0,-1 1-1 0 0,1-1 1 0 0,-1 0 0 0 0,1 1-1 0 0,-1-1 1 0 0,1 0-1 0 0,0 1 1 0 0,0-1-1 0 0,0 0 1 0 0,1 2-1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1 325 3224 0 0,'12'-7'5390'0'0,"8"-24"4131"0"0,-6 11-6829 0 0,13-27-1 0 0,54-104 2158 0 0,-67 128-3898 0 0,-14 22-871 0 0,6 15-15 0 0,-2-3-65 0 0,-1 1 0 0 0,0 0 0 0 0,0 0 0 0 0,0 16 0 0 0,-2-17 0 0 0,0 0 0 0 0,1 0 0 0 0,1 0 0 0 0,0 0 0 0 0,7 18 0 0 0,-9-26-1 0 0,1-1 1 0 0,-1 1-1 0 0,1-1 1 0 0,0 1-1 0 0,0-1 0 0 0,-1 1 1 0 0,2-1-1 0 0,-1 0 0 0 0,0 0 1 0 0,0 0-1 0 0,1 0 1 0 0,2 1-1 0 0,-4-2 27 0 0,1-1-1 0 0,-1 1 1 0 0,1 0-1 0 0,-1-1 1 0 0,1 0-1 0 0,-1 1 1 0 0,1-1-1 0 0,0 0 1 0 0,-1 0-1 0 0,1 0 1 0 0,-1 0 0 0 0,1 0-1 0 0,-1 0 1 0 0,1 0-1 0 0,0-1 1 0 0,-1 1-1 0 0,1-1 1 0 0,-1 1-1 0 0,1-1 1 0 0,-1 1 0 0 0,0-1-1 0 0,1 0 1 0 0,-1 0-1 0 0,3-1 1 0 0,2-3 123 0 0,1-1 0 0 0,-1 0 0 0 0,0 0 0 0 0,0 0-1 0 0,-1-1 1 0 0,0 1 0 0 0,0-1 0 0 0,7-15 0 0 0,1-5-632 0 0,11-35 1 0 0,0 0-951 0 0,-13 40-188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 15664 0 0,'-2'3'277'0'0,"0"0"1"0"0,1 1 0 0 0,-1-1 0 0 0,1 1 0 0 0,0-1 0 0 0,0 1-1 0 0,0 0 1 0 0,1-1 0 0 0,-1 1 0 0 0,1 0 0 0 0,0 7 0 0 0,-3 18 2314 0 0,-25 140 911 0 0,8-81-5146 0 0,17-81 624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3 21191 0 0,'6'-2'2328'0'0,"-15"4"-2328"0"0,3 3 0 0 0,1 0 0 0 0,-3 3-744 0 0,-1 2-176 0 0,0-1-32 0 0,7 7-7503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3 254 10856 0 0,'-3'3'6053'0'0,"18"-14"-3564"0"0,-8 5-1863 0 0,-1 0 0 0 0,0-1 0 0 0,0 0 1 0 0,-1 0-1 0 0,0 0 0 0 0,0-1 0 0 0,5-10 0 0 0,-1 2 166 0 0,1-2-22 0 0,0 1 0 0 0,-2-2-1 0 0,11-29 1 0 0,-13 65-521 0 0,-4 31-245 0 0,1 4-68 0 0,-2-43 63 0 0,1-1-1 0 0,0 1 1 0 0,0-1-1 0 0,0 1 1 0 0,1-1-1 0 0,1 0 1 0 0,6 13-1 0 0,-9-19 34 0 0,1 1 0 0 0,0 0 0 0 0,0-1 0 0 0,0 1 0 0 0,0-1 0 0 0,0 1 0 0 0,5 3 0 0 0,-6-5-15 0 0,1-1-1 0 0,-1 1 1 0 0,0-1 0 0 0,0 0 0 0 0,1 1-1 0 0,-1-1 1 0 0,0 0 0 0 0,1 0 0 0 0,-1 0-1 0 0,0 0 1 0 0,1 0 0 0 0,-1 0 0 0 0,0 0 0 0 0,0 0-1 0 0,1 0 1 0 0,-1-1 0 0 0,0 1 0 0 0,1 0-1 0 0,-1-1 1 0 0,0 1 0 0 0,0-1 0 0 0,2 0-1 0 0,6-4 145 0 0,-1-1 0 0 0,1 0 0 0 0,-1 0 0 0 0,0 0 0 0 0,-1-1 0 0 0,0 0 0 0 0,0 0 0 0 0,0-1 0 0 0,-1 0 0 0 0,0 0 0 0 0,8-15 0 0 0,0-5-321 0 0,0 0 0 0 0,13-44-1 0 0,-20 49-2430 0 0,-2 6-3787 0 0,1 1-2912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36 15464 0 0,'-1'-2'216'0'0,"-1"0"1"0"0,1 0 0 0 0,0 0-1 0 0,0 0 1 0 0,0 0 0 0 0,0-5 0 0 0,-5-8 69 0 0,5 14 394 0 0,1 1-527 0 0,-1 0 0 0 0,0 0 0 0 0,0 0 0 0 0,1 0 0 0 0,-1 1 0 0 0,0-1 0 0 0,1 0 0 0 0,-1 1 0 0 0,0-1 0 0 0,1 0 0 0 0,-1 1 0 0 0,1-1 0 0 0,-1 1 0 0 0,0-1 0 0 0,1 1 0 0 0,-1-1 0 0 0,1 1 0 0 0,0-1 0 0 0,-1 1 0 0 0,1 0 0 0 0,-1-1 0 0 0,1 1 0 0 0,0 0 0 0 0,-1-1 0 0 0,1 1 0 0 0,0 0 0 0 0,0-1 0 0 0,0 1 0 0 0,-1 1 0 0 0,-2 26 668 0 0,1-16-372 0 0,-2 41 105 0 0,1 0-1 0 0,6 65 0 0 0,-1-78-493 0 0,0 53-60 0 0,13 162 0 0 0,-14-240-40 0 0,-1-11-105 0 0,0-1 0 0 0,0 0 1 0 0,1 0-1 0 0,-1 0 0 0 0,1 0 0 0 0,0 0 0 0 0,0 0 0 0 0,2 5 0 0 0,-3-7-571 0 0,0-8-2800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20415 0 0,'0'0'1848'0'0,"8"2"-1376"0"0,3-4-51 0 0,-1 1-1 0 0,0-1 0 0 0,0-1 0 0 0,0 0 1 0 0,-1 0-1 0 0,1-1 0 0 0,-1 0 0 0 0,13-8 1 0 0,-1 2 60 0 0,9-4 276 0 0,47-16-1 0 0,-66 26-1144 0 0,0 1-1 0 0,1 1 1 0 0,-1 0-1 0 0,0 1 1 0 0,1 0 0 0 0,-1 0-1 0 0,1 2 1 0 0,12 0 0 0 0,-10 1-1206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3680 0 0,'46'-18'1847'0'0,"-25"8"2391"0"0,23-15-1 0 0,17-17 2620 0 0,-22 11-7887 0 0,-34 26 1080 0 0,1 0-1 0 0,-1-1 1 0 0,0 1 0 0 0,5-8 0 0 0,-8 10-15 0 0,0 0-1 0 0,0 0 1 0 0,0 0 0 0 0,-1-1-1 0 0,1 1 1 0 0,-1 0 0 0 0,0-1-1 0 0,0 1 1 0 0,0-1 0 0 0,1-5-1 0 0,-2 8-19 0 0,0 0 0 0 0,0 0 0 0 0,0 1-1 0 0,0-1 1 0 0,0 0 0 0 0,0 1 0 0 0,0-1-1 0 0,-1 0 1 0 0,1 1 0 0 0,0-1 0 0 0,0 1-1 0 0,0-1 1 0 0,-1 0 0 0 0,1 1 0 0 0,0-1 0 0 0,-1 1-1 0 0,1-1 1 0 0,-1 0 0 0 0,1 1 0 0 0,0-1-1 0 0,-1 1 1 0 0,1 0 0 0 0,-1-1 0 0 0,0 1-1 0 0,0-1 1 0 0,0 0 18 0 0,0 1 0 0 0,0 0 0 0 0,-1 0 0 0 0,1-1 0 0 0,0 1 0 0 0,0 0 0 0 0,0 0 0 0 0,-1 0 0 0 0,1 0 0 0 0,0 0 0 0 0,0 1 0 0 0,0-1 0 0 0,-2 1 0 0 0,-2 0 73 0 0,1 1-1 0 0,-1 0 1 0 0,1 0 0 0 0,0 0 0 0 0,-1 0 0 0 0,-4 5 0 0 0,2-1 111 0 0,0 0 0 0 0,0 1 1 0 0,1 0-1 0 0,0 1 0 0 0,1-1 0 0 0,-1 1 0 0 0,2 0 0 0 0,-1 0 1 0 0,1 1-1 0 0,-5 14 0 0 0,5-12-45 0 0,0 1 0 0 0,2 0 0 0 0,-1 0 0 0 0,2 0 0 0 0,-1 1 0 0 0,2-1 0 0 0,1 22 0 0 0,-1-33-144 0 0,0 0-1 0 0,0 1 0 0 0,0-1 1 0 0,0 0-1 0 0,0 0 0 0 0,1 0 1 0 0,-1 0-1 0 0,1 1 0 0 0,-1-1 1 0 0,1 0-1 0 0,-1 0 0 0 0,1 0 1 0 0,0 0-1 0 0,-1 0 0 0 0,1 0 1 0 0,0 0-1 0 0,0 0 0 0 0,0-1 1 0 0,0 1-1 0 0,0 0 0 0 0,1 0 1 0 0,-1 0-49 0 0,1 0 0 0 0,0 0 1 0 0,-1-1-1 0 0,1 1 0 0 0,0-1 0 0 0,0 0 0 0 0,0 0 1 0 0,-1 1-1 0 0,1-1 0 0 0,0 0 0 0 0,0 0 1 0 0,3-1-1 0 0,1 0-305 0 0,-1-1 1 0 0,1 1-1 0 0,-1-1 0 0 0,1 0 1 0 0,-1-1-1 0 0,0 1 1 0 0,10-7-1 0 0,1-3-829 0 0</inkml:trace>
  <inkml:trace contextRef="#ctx0" brushRef="#br0" timeOffset="1">420 44 4608 0 0,'0'0'353'0'0,"0"12"7822"0"0,13 14 1290 0 0,8 13-8318 0 0,-2-4-512 0 0,-14-25-469 0 0,-1-4-101 0 0,0 1 0 0 0,-1 0 1 0 0,0 0-1 0 0,0 0 0 0 0,-1 0 1 0 0,2 10-1 0 0,3 9 63 0 0,-5-23-105 0 0,-1 1 0 0 0,0 0 0 0 0,1 1 0 0 0,-2-1 0 0 0,1 0 0 0 0,0 0 0 0 0,-1 0 0 0 0,0 0 0 0 0,-1 9 1 0 0,-1-7 42 0 0,2-5 168 0 0,-1-1-191 0 0,0-1 1 0 0,0 1 0 0 0,0-1 0 0 0,0 1 0 0 0,0-1 0 0 0,0 1 0 0 0,0-1 0 0 0,0 1 0 0 0,0-1 0 0 0,0 0 0 0 0,0 0-1 0 0,0 1 1 0 0,1-1 0 0 0,-1 0 0 0 0,0 0 0 0 0,1 0 0 0 0,-1 0 0 0 0,1 0 0 0 0,-2-1 0 0 0,-8-20 643 0 0,10 22-678 0 0,-2-6 133 0 0,1-1 0 0 0,-1 1-1 0 0,1-1 1 0 0,0 1 0 0 0,1-1-1 0 0,-1 0 1 0 0,1 1 0 0 0,1-1 0 0 0,-1 0-1 0 0,1 1 1 0 0,2-9 0 0 0,1 1-6 0 0,0 0 0 0 0,1 1 0 0 0,0-1 0 0 0,8-13 0 0 0,-4 8-50 0 0,-6 13-117 0 0,-1 0 1 0 0,1 1 0 0 0,0 0-1 0 0,0-1 1 0 0,0 1 0 0 0,1 0-1 0 0,6-7 1 0 0,-5 8-201 0 0,12-10-1507 0 0,-3 7-5211 0 0,0 2-1900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19 676 2304 0 0,'19'15'18534'0'0,"-15"-22"-17442"0"0,-3 1-792 0 0,0 1 1 0 0,0-1-1 0 0,0 1 1 0 0,-1-1-1 0 0,0 0 0 0 0,0 0 1 0 0,0 1-1 0 0,-1-1 1 0 0,1 0-1 0 0,-4-9 0 0 0,-1-16 293 0 0,-15-151 673 0 0,15 136-1094 0 0,-1-30 77 0 0,3 17-107 0 0,1-15 0 0 0,3 64-120 0 0,0 0 0 0 0,0 0 0 0 0,1 0 0 0 0,0 0 0 0 0,5-13 0 0 0,-5 18-8 0 0,0-1 1 0 0,1 1 0 0 0,-1 0 0 0 0,1 0-1 0 0,0 0 1 0 0,0 0 0 0 0,1 1-1 0 0,5-6 1 0 0,-7 8-13 0 0,1 0 1 0 0,-1 0-1 0 0,1 0 1 0 0,0 0-1 0 0,0 1 0 0 0,-1-1 1 0 0,1 1-1 0 0,0 0 1 0 0,0 0-1 0 0,1 0 1 0 0,-1 0-1 0 0,0 0 0 0 0,0 1 1 0 0,0-1-1 0 0,1 1 1 0 0,2 0-1 0 0,3 0-62 0 0,1 1 0 0 0,-1 0 0 0 0,0 1 0 0 0,0 0 0 0 0,0 0 0 0 0,0 1 0 0 0,-1 0 0 0 0,1 1 0 0 0,-1 0 0 0 0,0 0 0 0 0,0 1 0 0 0,0 0-1 0 0,0 0 1 0 0,-1 1 0 0 0,0-1 0 0 0,0 2 0 0 0,-1-1 0 0 0,1 1 0 0 0,-1 0 0 0 0,-1 0 0 0 0,1 1 0 0 0,-1 0 0 0 0,-1 0 0 0 0,6 13 0 0 0,11 33-3305 0 0,-10-27-5120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17503 0 0,'0'0'1352'0'0,"2"0"-873"0"0,116-19 4278 0 0,-95 15-4906 0 0,1 2 0 0 0,-1 0-1 0 0,41 3 1 0 0,-18 0-643 0 0,-24-1-1096 0 0,5 0-5638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31 2760 0 0,'-2'5'92'0'0,"-1"0"-1"0"0,0 1 1 0 0,0-2 0 0 0,-1 1-1 0 0,1 0 1 0 0,-1-1 0 0 0,-8 8-1 0 0,6-7 1750 0 0,-1 1 0 0 0,1 0 0 0 0,0 1 0 0 0,0 0 0 0 0,1-1 0 0 0,-8 15 0 0 0,9-15-1451 0 0,1 0 0 0 0,0 0 0 0 0,1 0-1 0 0,-1 0 1 0 0,1 1 0 0 0,0-1 0 0 0,1 1 0 0 0,0-1-1 0 0,-1 12 1 0 0,2-17-321 0 0,0 1-1 0 0,0-1 1 0 0,0 1-1 0 0,0-1 1 0 0,0 0 0 0 0,1 1-1 0 0,-1-1 1 0 0,0 1-1 0 0,1-1 1 0 0,-1 0-1 0 0,1 1 1 0 0,0-1 0 0 0,-1 0-1 0 0,1 1 1 0 0,0-1-1 0 0,0 0 1 0 0,1 2 0 0 0,-1-3-12 0 0,0 1 0 0 0,0 0 1 0 0,0-1-1 0 0,0 1 1 0 0,0-1-1 0 0,0 1 0 0 0,0-1 1 0 0,0 1-1 0 0,0-1 1 0 0,0 0-1 0 0,0 0 0 0 0,0 1 1 0 0,1-1-1 0 0,-1 0 1 0 0,0 0-1 0 0,0 0 0 0 0,2-1 1 0 0,0 1 22 0 0,0-1 1 0 0,1 0-1 0 0,-1 0 0 0 0,0 0 1 0 0,0 0-1 0 0,0-1 0 0 0,0 1 1 0 0,0-1-1 0 0,0 0 1 0 0,-1 0-1 0 0,1 0 0 0 0,0 0 1 0 0,3-4-1 0 0,7-12 141 0 0,0-1 0 0 0,-1 0 1 0 0,-2-1-1 0 0,15-36 0 0 0,-13 31 443 0 0,-5 7 435 0 0,8-21 0 0 0,-15 38-6 0 0,0 54-941 0 0,-1-12 38 0 0,1 0 1 0 0,7 42-1 0 0,-6-79-290 0 0,0 0 0 0 0,0 0 0 0 0,0 0 1 0 0,0 0-1 0 0,1 0 0 0 0,-1 0 0 0 0,1-1 0 0 0,0 1 0 0 0,1-1 0 0 0,1 4 0 0 0,-2-5 32 0 0,-1-1-1 0 0,0 0 1 0 0,0 0-1 0 0,1 1 1 0 0,-1-1-1 0 0,0 0 0 0 0,1 0 1 0 0,-1 0-1 0 0,1-1 1 0 0,0 1-1 0 0,-1 0 0 0 0,1 0 1 0 0,0-1-1 0 0,-1 1 1 0 0,1-1-1 0 0,0 0 1 0 0,0 1-1 0 0,-1-1 0 0 0,1 0 1 0 0,0 0-1 0 0,0 0 1 0 0,0 0-1 0 0,-1 0 0 0 0,4-1 1 0 0,-1 0-1129 0 0,0-1 1 0 0,0 1-1 0 0,0 0 1 0 0,0-1-1 0 0,-1 0 1 0 0,7-4-1 0 0,5-6-6693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22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73 260 2304 0 0,'-12'5'441'0'0,"8"-5"779"0"0,-1 0 1 0 0,1 0-1 0 0,-1-1 0 0 0,1 0 0 0 0,0 0 0 0 0,-1 0 1 0 0,1 0-1 0 0,0-1 0 0 0,0 0 0 0 0,-6-3 944 0 0,3 3 245 0 0,10-3 539 0 0,13-3-1133 0 0,66 0-209 0 0,23-13-883 0 0,29-5-352 0 0,-102 23-292 0 0,40 1 1 0 0,23-1 39 0 0,-86 3-108 0 0,-1-1 0 0 0,1 2 1 0 0,8 0-1 0 0,24 1 394 0 0,-40-2-181 0 0,-2-3-251 0 0,0 1 0 0 0,0 0 0 0 0,0-1 0 0 0,0 1 0 0 0,0 0 0 0 0,-1 0 0 0 0,-1-3 0 0 0,-16-18 794 0 0,13 15-701 0 0,-1 1 0 0 0,1-1 1 0 0,-2 1-1 0 0,-11-10 1 0 0,3 6-44 0 0,0 0 1 0 0,0 1-1 0 0,-1 1 1 0 0,-22-10-1 0 0,28 15 43 0 0,0 0 1 0 0,0 0-1 0 0,0 1 0 0 0,-1 1 1 0 0,1 0-1 0 0,-14-1 0 0 0,24 3 62 0 0,0 0-21 0 0,-3-2-75 0 0,9 3-27 0 0,0 0 0 0 0,0 0 0 0 0,1 0 1 0 0,-1-1-1 0 0,0 0 0 0 0,1 1 0 0 0,-1-2 1 0 0,6 0-1 0 0,9 0 1 0 0,14 3 19 0 0,55 10 1 0 0,-84-11-24 0 0,34 7 27 0 0,-22-4 4 0 0,0-1 0 0 0,32 2 0 0 0,-43-5-22 0 0,0 0-1 0 0,0 1 1 0 0,-1 0-1 0 0,1 0 1 0 0,0 0 0 0 0,0 1-1 0 0,-1 0 1 0 0,11 5-1 0 0,-15-7 0 0 0,-1 0 0 0 0,1 0 0 0 0,-1 1 0 0 0,1-1 0 0 0,-1 0 0 0 0,1 1 0 0 0,-1-1 0 0 0,1 0 0 0 0,-1 1 0 0 0,1-1 0 0 0,-1 0 0 0 0,1 1 0 0 0,-1-1 1 0 0,1 1-1 0 0,-1-1 0 0 0,0 1 0 0 0,1-1 0 0 0,-1 2 0 0 0,-5 11 178 0 0,4-12-187 0 0,-30 41 71 0 0,20-26-55 0 0,-14 17 1 0 0,-7 9 11 0 0,12-12-18 0 0,16-25 31 0 0,1-1-47 0 0,2-3-76 0 0,1-8-5931 0 0,0 1 4481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 20759 0 0,'-7'5'1012'0'0,"-3"4"-640"0"0,0 1-1 0 0,0 0 0 0 0,1 1 0 0 0,-14 22 0 0 0,18-26-53 0 0,0 1 0 0 0,1 1 0 0 0,1-1-1 0 0,-1 1 1 0 0,1-1 0 0 0,0 1 0 0 0,1 0-1 0 0,-2 13 1 0 0,4-18-277 0 0,0-1 0 0 0,0 0-1 0 0,1 0 1 0 0,-1 0 0 0 0,1 0-1 0 0,-1 0 1 0 0,1 0 0 0 0,0 0 0 0 0,0 0-1 0 0,0 0 1 0 0,1-1 0 0 0,-1 1-1 0 0,1 0 1 0 0,-1-1 0 0 0,1 1-1 0 0,4 4 1 0 0,-3-5-10 0 0,-1 1 0 0 0,1 0 1 0 0,0-1-1 0 0,1 1 0 0 0,-1-1 0 0 0,0 0 0 0 0,1 0 0 0 0,-1 0 0 0 0,1 0 1 0 0,-1-1-1 0 0,1 0 0 0 0,0 1 0 0 0,4-1 0 0 0,1 1-172 0 0,0-2 1 0 0,1 1-1 0 0,-1-1 0 0 0,0-1 1 0 0,1 0-1 0 0,-1 0 0 0 0,18-5 1 0 0,-4-1-682 0 0,42-20 0 0 0,-40 14-1040 0 0,24-18-1 0 0,-28 18 721 0 0,63-47-1439 0 0,-64 44 3006 0 0,-17 14 25 0 0,0 0 0 0 0,0-1-1 0 0,0 1 1 0 0,-1-1 0 0 0,1 0-1 0 0,-1 0 1 0 0,0 0 0 0 0,0 0-1 0 0,0 0 1 0 0,0-1 0 0 0,0 1 0 0 0,-1 0-1 0 0,1-1 1 0 0,-1 0 0 0 0,0 1-1 0 0,0-1 1 0 0,0 1 0 0 0,0-9 886 0 0,-5 12-1229 0 0,1 0 0 0 0,-1 0-1 0 0,1 0 1 0 0,0 1 0 0 0,-1-1 0 0 0,1 1 0 0 0,0 0 0 0 0,-1 0 0 0 0,1 0-1 0 0,0 1 1 0 0,0-1 0 0 0,0 1 0 0 0,0 0 0 0 0,0-1 0 0 0,0 1 0 0 0,0 1-1 0 0,1-1 1 0 0,-1 0 0 0 0,1 1 0 0 0,-4 3 0 0 0,-3 6-48 0 0,-1 0 0 0 0,2 0 1 0 0,-12 22-1 0 0,16-28 51 0 0,1 1 0 0 0,0 1-1 0 0,0-1 1 0 0,0 0 0 0 0,1 1 0 0 0,0-1 0 0 0,1 1-1 0 0,0-1 1 0 0,0 1 0 0 0,0 0 0 0 0,1 0-1 0 0,1-1 1 0 0,-1 1 0 0 0,1 0 0 0 0,0 0-1 0 0,1-1 1 0 0,3 12 0 0 0,-3-13-105 0 0,1 0 0 0 0,-1 0 0 0 0,1 0 0 0 0,0-1 0 0 0,1 1 0 0 0,-1-1 0 0 0,1 0 0 0 0,0 0 0 0 0,9 8 0 0 0,-11-11-16 0 0,0 0 0 0 0,1 0 1 0 0,0-1-1 0 0,-1 1 0 0 0,1-1 0 0 0,0 1 0 0 0,0-1 0 0 0,0 0 0 0 0,0 0 0 0 0,0-1 0 0 0,0 1 0 0 0,0 0 0 0 0,0-1 0 0 0,0 0 0 0 0,0 0 0 0 0,0 0 0 0 0,0 0 0 0 0,0 0 0 0 0,0-1 1 0 0,0 1-1 0 0,0-1 0 0 0,6-2 0 0 0,-2 0-611 0 0,0 0 0 0 0,0 0 1 0 0,10-8-1 0 0,0-3-890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2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19351 0 0,'0'0'424'0'0,"-2"6"88"0"0,-1 1 24 0 0,-1 3 8 0 0,-1 0-440 0 0,2 5-104 0 0,-2 0 0 0 0,-1 5 0 0 0,-3 0 288 0 0,1 0 32 0 0,0 5 0 0 0,-1 0 8 0 0,1 0-184 0 0,2-5-40 0 0,1-2-8 0 0,2-1 0 0 0,-1-2-1192 0 0,8-5-248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6 2760 0 0,'-3'-6'15547'0'0,"2"11"-15272"0"0,0-1 0 0 0,1 0-1 0 0,-1 1 1 0 0,1-1 0 0 0,0 5-1 0 0,-8 133 2138 0 0,14-112-1580 0 0,11-36-454 0 0,-14 4-299 0 0,1-1 1 0 0,-1 0 0 0 0,1 0 0 0 0,-1 0-1 0 0,0 0 1 0 0,-1-1 0 0 0,1 1 0 0 0,0-1 0 0 0,2-5-1 0 0,18-38 447 0 0,-20 40-435 0 0,7-15 157 0 0,-5 10 59 0 0,0-1-1 0 0,11-15 1 0 0,-13 24-177 0 0,0-1 108 0 0,-3 8-98 0 0,0 10-144 0 0,4 29 64 0 0,-2-14-49 0 0,7 35-1 0 0,-8-55 26 0 0,1-1 0 0 0,0 1 0 0 0,1-1-1 0 0,0 1 1 0 0,0-1 0 0 0,1 0 0 0 0,0 0-1 0 0,0 0 1 0 0,6 6 0 0 0,-9-11 0 0 0,1 1 1 0 0,0-2 0 0 0,0 1-1 0 0,1 0 1 0 0,-1 0 0 0 0,0-1-1 0 0,0 1 1 0 0,1-1-1 0 0,-1 1 1 0 0,1-1 0 0 0,-1 0-1 0 0,1 0 1 0 0,0 0 0 0 0,-1-1-1 0 0,1 1 1 0 0,0-1-1 0 0,-1 1 1 0 0,1-1 0 0 0,0 0-1 0 0,0 0 1 0 0,-1 0 0 0 0,1 0-1 0 0,0-1 1 0 0,0 1-1 0 0,-1-1 1 0 0,1 1 0 0 0,0-1-1 0 0,-1 0 1 0 0,1 0 0 0 0,-1-1-1 0 0,3 0 1 0 0,6-4 42 0 0,-1 0 1 0 0,-1-1-1 0 0,1 0 1 0 0,-1 0 0 0 0,15-17-1 0 0,28-37 108 0 0,-35 39-2997 0 0,1 0-4819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0 260 16783 0 0,'4'1'142'0'0,"0"0"-1"0"0,0 0 0 0 0,0 0 0 0 0,0 0 0 0 0,0-1 1 0 0,0 0-1 0 0,0 1 0 0 0,1-1 0 0 0,-1-1 0 0 0,0 1 1 0 0,0-1-1 0 0,0 1 0 0 0,7-4 0 0 0,5-1 344 0 0,29-14 0 0 0,-42 17-309 0 0,12-5 322 0 0,0-2 0 0 0,-1 0 0 0 0,0-1 0 0 0,0 0 1 0 0,22-23-1 0 0,-27 24-242 0 0,0-1-1 0 0,-1 0 1 0 0,-1 0 0 0 0,0 0 0 0 0,0-1 0 0 0,-1 0 0 0 0,-1 0 0 0 0,8-21 0 0 0,-12 31-232 0 0,0-1 0 0 0,-1 0 0 0 0,0 0 0 0 0,1 0 0 0 0,-1 0 0 0 0,0 0-1 0 0,1 0 1 0 0,-1 1 0 0 0,-1-1 0 0 0,1 0 0 0 0,0 0 0 0 0,0 0 0 0 0,-1 0 0 0 0,1 0 0 0 0,-1 0 0 0 0,0-2 0 0 0,0 3-7 0 0,1 1 1 0 0,0-1-1 0 0,-1 1 0 0 0,1-1 1 0 0,-1 1-1 0 0,1-1 0 0 0,-1 1 1 0 0,1 0-1 0 0,-1-1 0 0 0,1 1 1 0 0,-1 0-1 0 0,1-1 0 0 0,-1 1 1 0 0,0 0-1 0 0,1-1 1 0 0,-1 1-1 0 0,0 0 0 0 0,1 0 1 0 0,-2 0-1 0 0,1 0 12 0 0,-1 0 1 0 0,0 0-1 0 0,1 0 1 0 0,-1 0-1 0 0,0 1 0 0 0,1-1 1 0 0,-1 0-1 0 0,0 1 0 0 0,1-1 1 0 0,-3 2-1 0 0,-4 2 43 0 0,0 1 1 0 0,0 0-1 0 0,0 0 0 0 0,1 1 0 0 0,0 0 1 0 0,0 0-1 0 0,0 1 0 0 0,1 0 0 0 0,-10 13 0 0 0,1 2 32 0 0,1 0-1 0 0,-13 30 0 0 0,20-38-43 0 0,1 1 1 0 0,0 0-1 0 0,-4 18 0 0 0,9-29-47 0 0,0 1 0 0 0,0 0 0 0 0,0 0 0 0 0,1 0 0 0 0,-1 0 0 0 0,1-1 0 0 0,0 1 0 0 0,1 0 0 0 0,-1 0 0 0 0,1 0 0 0 0,0 0 0 0 0,0-1 0 0 0,1 1 0 0 0,2 5 0 0 0,-2-7-65 0 0,0 0-1 0 0,-1-1 1 0 0,2 1-1 0 0,-1-1 1 0 0,0 0-1 0 0,0 0 1 0 0,1 0 0 0 0,-1 0-1 0 0,1 0 1 0 0,0-1-1 0 0,-1 1 1 0 0,1-1-1 0 0,0 1 1 0 0,0-1-1 0 0,0 0 1 0 0,0 0-1 0 0,0 0 1 0 0,0-1 0 0 0,0 1-1 0 0,1-1 1 0 0,4 0-1 0 0,4 0-346 0 0,-1 0-1 0 0,1-1 0 0 0,-1 0 1 0 0,18-5-1 0 0,-4-1-1304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47 239 7368 0 0,'3'-11'656'0'0,"6"2"-528"0"0,-1-7-128 0 0,4 2 0 0 0</inkml:trace>
  <inkml:trace contextRef="#ctx0" brushRef="#br0" timeOffset="1">227 0 4608 0 0,'0'0'353'0'0,"-1"1"-231"0"0,-19 14 838 0 0,-23 33 8389 0 0,34-39-8264 0 0,-7 11 430 0 0,1 1 0 0 0,1 1 0 0 0,-20 38 0 0 0,-24 74 1387 0 0,54-124-2676 0 0,1 0 0 0 0,0 0 0 0 0,-1 10 0 0 0,3-17-186 0 0,0 0 1 0 0,1 0 0 0 0,0 0-1 0 0,0 0 1 0 0,0 1-1 0 0,0-1 1 0 0,0 0 0 0 0,1 0-1 0 0,-1 0 1 0 0,1 0-1 0 0,0 0 1 0 0,0 0 0 0 0,3 6-1 0 0,-3-8-40 0 0,0 0-1 0 0,0 0 0 0 0,0 0 0 0 0,0 0 1 0 0,0 0-1 0 0,0 0 0 0 0,0 0 1 0 0,1-1-1 0 0,-1 1 0 0 0,0 0 1 0 0,1-1-1 0 0,-1 1 0 0 0,1-1 1 0 0,-1 1-1 0 0,0-1 0 0 0,1 1 1 0 0,-1-1-1 0 0,1 0 0 0 0,-1 0 1 0 0,1 0-1 0 0,-1 0 0 0 0,1 0 1 0 0,-1 0-1 0 0,1 0 0 0 0,-1-1 0 0 0,1 1 1 0 0,-1-1-1 0 0,2 0 0 0 0,6-1-250 0 0,0-2 0 0 0,0 1 0 0 0,10-7 0 0 0,-10 6-327 0 0,16-11-997 0 0,3 0-80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13824 0 0,'-6'2'537'0'0,"0"0"1"0"0,0 0-1 0 0,0 1 1 0 0,0 0 0 0 0,0 1-1 0 0,1-1 1 0 0,0 1-1 0 0,-1 0 1 0 0,1 0 0 0 0,1 1-1 0 0,-1-1 1 0 0,-6 10-1 0 0,2-2-54 0 0,0 0-1 0 0,1 1 0 0 0,1 0 0 0 0,-9 21 0 0 0,13-27-428 0 0,1 0-1 0 0,0 0 0 0 0,0 1 1 0 0,0-1-1 0 0,1 1 0 0 0,0 11 1 0 0,1-14-23 0 0,0 0 0 0 0,0-1 1 0 0,1 1-1 0 0,-1 0 0 0 0,1 0 1 0 0,0-1-1 0 0,1 1 0 0 0,-1-1 1 0 0,1 1-1 0 0,0-1 0 0 0,4 7 1 0 0,-6-10-21 0 0,1 0-1 0 0,0 0 1 0 0,0 0 0 0 0,0 0 0 0 0,0 0 0 0 0,0 0 0 0 0,0 0 0 0 0,0 0 0 0 0,0-1 0 0 0,1 1 0 0 0,-1 0 0 0 0,0-1 0 0 0,0 1 0 0 0,1-1-1 0 0,-1 1 1 0 0,0-1 0 0 0,1 1 0 0 0,-1-1 0 0 0,0 0 0 0 0,1 0 0 0 0,-1 0 0 0 0,0 0 0 0 0,1 0 0 0 0,-1 0 0 0 0,1 0 0 0 0,-1 0 0 0 0,0-1-1 0 0,1 1 1 0 0,-1 0 0 0 0,3-2 0 0 0,1 0 24 0 0,0 0 0 0 0,0-1 0 0 0,-1 1 0 0 0,1-1 0 0 0,0 0-1 0 0,5-6 1 0 0,-6 5 13 0 0,1-1 0 0 0,-1-1 0 0 0,0 1 0 0 0,0 0 0 0 0,0-1 0 0 0,-1 0 0 0 0,5-10-1 0 0,15-45 476 0 0,-23 60-513 0 0,19-73 2157 0 0,-19 78-2046 0 0,-1 0 1 0 0,1 1-1 0 0,0-1 1 0 0,0 1-1 0 0,0-1 0 0 0,1 1 1 0 0,0-1-1 0 0,0 0 1 0 0,0 1-1 0 0,0-1 1 0 0,1 0-1 0 0,-1 0 0 0 0,4 5 1 0 0,14 26-2433 0 0,3-6-5677 0 0,-10-16-219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20359 0 0,'0'0'987'0'0,"4"-10"238"0"0,23-56 580 0 0,17-49 2335 0 0,-35 96-3642 0 0,-9 19-497 0 0,0 0 1 0 0,0 0 0 0 0,0 1-1 0 0,0-1 1 0 0,0 0-1 0 0,0 0 1 0 0,0 0 0 0 0,0 0-1 0 0,0 0 1 0 0,0 1-1 0 0,0-1 1 0 0,0 0 0 0 0,0 0-1 0 0,0 0 1 0 0,1 0-1 0 0,-1 0 1 0 0,0 0 0 0 0,0 0-1 0 0,0 1 1 0 0,0-1-1 0 0,0 0 1 0 0,0 0 0 0 0,0 0-1 0 0,1 0 1 0 0,-1 0-1 0 0,0 0 1 0 0,0 0 0 0 0,0 0-1 0 0,0 0 1 0 0,0 0-1 0 0,0 0 1 0 0,1 0 0 0 0,-1 0-1 0 0,0 0 1 0 0,0 0-1 0 0,0 0 1 0 0,0 0 0 0 0,0 0-1 0 0,1 0 1 0 0,-1 0-1 0 0,0 0 1 0 0,0 0 0 0 0,0 0-1 0 0,0 0 1 0 0,0 0-1 0 0,1 0 1 0 0,-1 0 0 0 0,0 0-1 0 0,0 0 1 0 0,0 0-1 0 0,0 0 1 0 0,0 0 0 0 0,0-1-1 0 0,0 1 1 0 0,1 0-1 0 0,-1 0 1 0 0,0 0 0 0 0,0 0-1 0 0,0 0 1 0 0,0 0-1 0 0,0 0 1 0 0,0-1 0 0 0,0 1-1 0 0,0 0 1 0 0,0 0-1 0 0,2 10-9 0 0,10 109 8 0 0,-11-115 17 0 0,0 0 0 0 0,-1-1-1 0 0,1 1 1 0 0,1 0 0 0 0,-1-1-1 0 0,0 1 1 0 0,1-1 0 0 0,0 0 0 0 0,2 4-1 0 0,-3-6-2 0 0,-1 0-1 0 0,1 0 0 0 0,-1 0 0 0 0,1-1 0 0 0,0 1 1 0 0,0 0-1 0 0,-1 0 0 0 0,1-1 0 0 0,0 1 1 0 0,0-1-1 0 0,0 1 0 0 0,0-1 0 0 0,0 1 0 0 0,-1-1 1 0 0,1 1-1 0 0,0-1 0 0 0,0 0 0 0 0,0 1 1 0 0,0-1-1 0 0,0 0 0 0 0,0 0 0 0 0,0 0 0 0 0,0 0 1 0 0,0 0-1 0 0,0 0 0 0 0,0 0 0 0 0,1 0 0 0 0,-1 0 1 0 0,0-1-1 0 0,-1 1 0 0 0,1 0 0 0 0,0-1 1 0 0,0 1-1 0 0,0 0 0 0 0,0-1 0 0 0,0 1 0 0 0,0-1 1 0 0,0 0-1 0 0,0 0 0 0 0,7-5-11 0 0,-1-1 0 0 0,0 0 0 0 0,-1 0 0 0 0,0-1 0 0 0,0 0 1 0 0,0 0-1 0 0,-1 0 0 0 0,5-11 0 0 0,2-6-486 0 0,14-44 0 0 0,-26 68 421 0 0,2-5-760 0 0,0-1-1 0 0,0 1 0 0 0,0-1 0 0 0,-1 0 0 0 0,0-8 1 0 0,-1 4-1063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9 6448 0 0,'0'0'498'0'0,"-14"-6"1762"0"0,10 6-1023 0 0,0-1 0 0 0,-1 0-1 0 0,1 1 1 0 0,0 0-1 0 0,-1-1 1 0 0,-6 2 0 0 0,4 0-461 0 0,-1 1 0 0 0,1-1 1 0 0,-9 4-1 0 0,4 0-303 0 0,1 0 0 0 0,1 0 0 0 0,-1 1 0 0 0,-14 10 0 0 0,16-9-231 0 0,0 1 0 0 0,1 0 0 0 0,0 0 1 0 0,0 1-1 0 0,1 0 0 0 0,0 0 1 0 0,1 0-1 0 0,0 1 0 0 0,0 0 0 0 0,1 0 1 0 0,1 1-1 0 0,-1 0 0 0 0,-2 12 1 0 0,5-15-154 0 0,1-1 0 0 0,-1 1 1 0 0,2 0-1 0 0,-1 0 0 0 0,1-1 1 0 0,0 1-1 0 0,0 0 0 0 0,1 0 1 0 0,0 0-1 0 0,1-1 0 0 0,0 1 0 0 0,0-1 1 0 0,5 13-1 0 0,-6-17-68 0 0,1 0 0 0 0,-1 0 1 0 0,1-1-1 0 0,0 1 0 0 0,0-1 0 0 0,0 1 0 0 0,0-1 0 0 0,0 0 1 0 0,1 0-1 0 0,-1 1 0 0 0,0-2 0 0 0,1 1 0 0 0,0 0 0 0 0,-1 0 0 0 0,1-1 1 0 0,0 0-1 0 0,0 1 0 0 0,0-1 0 0 0,0 0 0 0 0,0 0 0 0 0,0-1 1 0 0,0 1-1 0 0,0-1 0 0 0,0 1 0 0 0,6-1 0 0 0,-3-1 2 0 0,0 0 0 0 0,0 0 0 0 0,0 0 0 0 0,0 0 0 0 0,0-1 0 0 0,0 0 0 0 0,0-1 0 0 0,0 1-1 0 0,-1-1 1 0 0,0 0 0 0 0,1 0 0 0 0,6-6 0 0 0,0-2 9 0 0,-1 0 0 0 0,1-1-1 0 0,-2 0 1 0 0,0-1 0 0 0,0 0-1 0 0,-1-1 1 0 0,-1 0 0 0 0,0 0-1 0 0,-1-1 1 0 0,-1 0 0 0 0,0 0-1 0 0,5-21 1 0 0,-9 25-268 0 0,1 0 0 0 0,0-18 0 0 0,-3 25-676 0 0,1-1 1 0 0,-2 0-1 0 0,1 0 0 0 0,-2-9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1 226 15608 0 0,'0'0'1826'0'0,"6"-5"-241"0"0,2-6-56 0 0,0 1-1 0 0,-1-1 1 0 0,10-19-1 0 0,-5 7-174 0 0,-9 18-1228 0 0,0 0-1 0 0,-1 1 0 0 0,1-1 1 0 0,-1-1-1 0 0,-1 1 0 0 0,1 0 0 0 0,-1 0 1 0 0,1-1-1 0 0,-1 1 0 0 0,-1-1 1 0 0,1-9-1 0 0,-2 15-116 0 0,1 0 0 0 0,-1 0 0 0 0,1 0 0 0 0,-1 0 0 0 0,1 1 1 0 0,0-1-1 0 0,-1 0 0 0 0,1 0 0 0 0,-1 0 0 0 0,1 0 0 0 0,0 1 0 0 0,-1-1 0 0 0,1 0 0 0 0,-1 1 0 0 0,1-1 0 0 0,0 0 0 0 0,-1 1 0 0 0,1-1 0 0 0,-1 1 0 0 0,-1 5-54 0 0,0 1-1 0 0,1 0 0 0 0,-1 0 1 0 0,1 0-1 0 0,0 0 0 0 0,1 0 0 0 0,0-1 1 0 0,0 1-1 0 0,2 12 0 0 0,-1 10 218 0 0,-1-25-178 0 0,0 1 0 0 0,1-1 0 0 0,-1 0 0 0 0,1 0 0 0 0,0 1 0 0 0,0-1 0 0 0,0 0 0 0 0,1 0 0 0 0,-1 0 0 0 0,1 0 0 0 0,0 0 0 0 0,0-1 0 0 0,0 1 0 0 0,1-1 0 0 0,0 1 0 0 0,5 5-1 0 0,-7-9 28 0 0,0 1-1 0 0,0-1 1 0 0,0 0-1 0 0,0 0 0 0 0,0 1 1 0 0,0-1-1 0 0,0 0 1 0 0,0 0-1 0 0,0 0 0 0 0,0 0 1 0 0,0 0-1 0 0,0 0 1 0 0,0-1-1 0 0,0 1 0 0 0,0 0 1 0 0,0 0-1 0 0,0-1 1 0 0,0 1-1 0 0,-1-1 0 0 0,1 1 1 0 0,0 0-1 0 0,0-1 1 0 0,1-1-1 0 0,22-14 105 0 0,-17 9-109 0 0,0 0 0 0 0,0-1 1 0 0,-1 0-1 0 0,1 0 0 0 0,-2 0 0 0 0,7-13 0 0 0,24-59-1234 0 0,-9 17-2525 0 0,-18 43 1943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8752 0 0,'0'0'793'0'0,"3"15"-202"0"0,-2-9 1444 0 0,1 0 0 0 0,-1-1 0 0 0,0 1 0 0 0,1 7 0 0 0,-3 46 782 0 0,0-26-2439 0 0,0 42 571 0 0,3 85-431 0 0,-2-151-609 0 0,2-1 0 0 0,-1 1 0 0 0,5 11 0 0 0,0 0-3482 0 0,-3-12-98 0 0,1 3-3798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29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48 2760 0 0,'0'0'125'0'0,"-23"-6"7425"0"0,13-3-4885 0 0,-5-4-144 0 0,13 13-2136 0 0,0 0 1 0 0,0 0-1 0 0,0 0 1 0 0,1 0 0 0 0,-1 1-1 0 0,0-1 1 0 0,0 1-1 0 0,0-1 1 0 0,1 1-1 0 0,-1 0 1 0 0,-2 1-1 0 0,4-2-296 0 0,0 0 0 0 0,0 0 0 0 0,-1 0 0 0 0,1 1 0 0 0,0-1 0 0 0,0 0 0 0 0,0 0 0 0 0,-1 1 0 0 0,1-1 0 0 0,0 0 0 0 0,0 1 0 0 0,0-1 0 0 0,0 0 0 0 0,0 0 0 0 0,0 1 0 0 0,0-1 0 0 0,0 0 0 0 0,0 1 0 0 0,0-1 0 0 0,0 0 0 0 0,0 1 0 0 0,0-1 0 0 0,0 0 0 0 0,0 1 0 0 0,0-1 0 0 0,0 0 0 0 0,0 0 0 0 0,0 1 0 0 0,0-1 0 0 0,0 0 0 0 0,1 1 0 0 0,-1-1 0 0 0,0 0 0 0 0,0 0 0 0 0,0 1 0 0 0,1-1 0 0 0,-1 0 0 0 0,0 0 0 0 0,0 0 0 0 0,0 1 0 0 0,1-1 0 0 0,-1 0 0 0 0,0 0 0 0 0,0 0 0 0 0,1 0 0 0 0,-1 1 0 0 0,0-1 0 0 0,1 0 0 0 0,-1 0 0 0 0,22 8-199 0 0,-12-4 586 0 0,-1-2-404 0 0,-1 0-1 0 0,1-1 1 0 0,-1 1 0 0 0,1-2-1 0 0,-1 1 1 0 0,13-2-1 0 0,-11 1-60 0 0,173 5 1464 0 0,-84-3-1067 0 0,95-3 213 0 0,119-6 523 0 0,-290 6-1016 0 0,1 2 0 0 0,0 1 0 0 0,35 7 0 0 0,67 23 442 0 0,-124-31-561 0 0,6 1 44 0 0,1-1 1 0 0,0 1 0 0 0,0-1-1 0 0,-1-1 1 0 0,1 0 0 0 0,0 0-1 0 0,15-3 1 0 0,3-2 298 0 0,30-10 0 0 0,11-2-64 0 0,-24 8-75 0 0,1 3 1 0 0,57-2-1 0 0,-67 9-56 0 0,-15-1-67 0 0,32-2-1 0 0,-4-10-33 0 0,-27 4-56 0 0,15-3 0 0 0,-21 13-13 0 0,-14-2-114 0 0,1 0-1963 0 0,-1 0 1977 0 0,-1 0-1 0 0,0 0 1 0 0,0 0 0 0 0,0 0 0 0 0,0 0 0 0 0,1 0-1 0 0,-1 0 1 0 0,0 0 0 0 0,0-1 0 0 0,0 1 0 0 0,0 0-1 0 0,0 0 1 0 0,1-1-1019 0 0,-1 1 1019 0 0,1 0 0 0 0,-1-1-1 0 0,0 1 1 0 0,0 0 0 0 0,0 0 0 0 0,0-10-1086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13360 0 0,'0'0'612'0'0,"-3"8"200"0"0,3-5-788 0 0,-1 0 1 0 0,1-1 0 0 0,0 1-1 0 0,0 0 1 0 0,1 0 0 0 0,0 5 0 0 0,0-3 793 0 0,1 0 1 0 0,-1 0-1 0 0,1 0 1 0 0,1 0 0 0 0,4 9-1 0 0,-4-9-81 0 0,0-1 0 0 0,1 1 0 0 0,-1-1 0 0 0,1 0 0 0 0,7 7 0 0 0,-8-10-837 0 0,-1 1 0 0 0,1 0 1 0 0,-1-1-1 0 0,1 1 0 0 0,0-1 0 0 0,3 2 0 0 0,0-2 8 0 0,-1 0-1 0 0,1 0 1 0 0,-1-1-1 0 0,1 0 1 0 0,-1 0-1 0 0,1 0 0 0 0,0 0 1 0 0,-1-1-1 0 0,1 0 1 0 0,-1 0-1 0 0,1-1 1 0 0,-1 1-1 0 0,0-1 1 0 0,0 0-1 0 0,0-1 1 0 0,6-2-1 0 0,4-4-970 0 0,0-1 1 0 0,-1 0-1 0 0,23-20 0 0 0,-14 8-767 0 0,-22 21 1317 0 0,-18 12 3083 0 0,6-1-1123 0 0,1 0-1 0 0,0 1 1 0 0,-15 20 0 0 0,-22 42 840 0 0,45-71-2273 0 0,-32 57 195 0 0,3 1 0 0 0,-29 80 0 0 0,52-115-2340 0 0,4-1-6743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91 4432 0 0,'0'0'200'0'0,"-4"-11"568"0"0,2 8-727 0 0,-1 1 1 0 0,1-1-1 0 0,-1 0 1 0 0,0 1-1 0 0,-5-4 1 0 0,-2 3 8253 0 0,9 2-8007 0 0,0-1 1 0 0,1 1-1 0 0,-1 0 1 0 0,0 0-1 0 0,0 0 1 0 0,1-1 0 0 0,-1 1-1 0 0,1 0 1 0 0,-1-1-1 0 0,1 1 1 0 0,0 0-1 0 0,-1-1 1 0 0,1 1 0 0 0,0 0-1 0 0,0-3 1 0 0,2-30 5528 0 0,-5 53-5273 0 0,-1 13-516 0 0,1 0-1 0 0,1 38 1 0 0,3-51-27 0 0,1 1 0 0 0,0 0 0 0 0,1-1 0 0 0,11 34 0 0 0,-12-47 29 0 0,0-1 0 0 0,0 1-1 0 0,1-1 1 0 0,0 1 0 0 0,0-1 0 0 0,0 0 0 0 0,1 0 0 0 0,-1 0 0 0 0,1-1-1 0 0,1 1 1 0 0,4 4 0 0 0,-6-7-27 0 0,0 0-1 0 0,0 0 0 0 0,1 0 1 0 0,-1 0-1 0 0,0-1 1 0 0,1 0-1 0 0,-1 1 1 0 0,1-1-1 0 0,0 0 0 0 0,-1-1 1 0 0,1 1-1 0 0,0-1 1 0 0,-1 1-1 0 0,1-1 0 0 0,0 0 1 0 0,0-1-1 0 0,-1 1 1 0 0,1-1-1 0 0,5-1 1 0 0,-3 0 8 0 0,1 0 0 0 0,-1-1 0 0 0,0 1 1 0 0,0-2-1 0 0,0 1 0 0 0,-1-1 1 0 0,1 1-1 0 0,-1-2 0 0 0,0 1 0 0 0,8-8 1 0 0,-3 1 49 0 0,-1-1 0 0 0,0 0 1 0 0,14-24-1 0 0,-16 22 10 0 0,-1 0 0 0 0,-1-1 0 0 0,5-16 0 0 0,2-10 178 0 0,1-14 737 0 0,-12 50-807 0 0,-4 9 136 0 0,-2 10-27 0 0,-3 18-208 0 0,-5 58 0 0 0,12-66-83 0 0,-1-4-3 0 0,1-1-1 0 0,0 1 1 0 0,2 0 0 0 0,4 27-1 0 0,-5-45-81 0 0,0-1-1 0 0,1 1 1 0 0,-1 0-1 0 0,1-1 0 0 0,-1 1 1 0 0,1 0-1 0 0,-1-1 0 0 0,1 1 1 0 0,0-1-1 0 0,0 1 0 0 0,0-1 1 0 0,0 1-1 0 0,0-1 1 0 0,0 0-1 0 0,0 1 0 0 0,1-1 1 0 0,-1 0-1 0 0,0 0 0 0 0,1 0 1 0 0,-1 0-1 0 0,1 0 0 0 0,-1 0 1 0 0,1 0-1 0 0,-1-1 1 0 0,1 1-1 0 0,0 0 0 0 0,-1-1 1 0 0,1 0-1 0 0,0 1 0 0 0,0-1 1 0 0,-1 0-1 0 0,1 0 0 0 0,0 0 1 0 0,0 0-1 0 0,-1 0 1 0 0,1 0-1 0 0,0 0 0 0 0,-1-1 1 0 0,1 1-1 0 0,0 0 0 0 0,0-1 1 0 0,-1 0-1 0 0,1 1 1 0 0,-1-1-1 0 0,1 0 0 0 0,-1 0 1 0 0,3-1-1 0 0,9-9-2030 0 0,23-23 0 0 0,-35 33 2028 0 0,19-20-1539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9672 0 0,'-16'8'477'0'0,"8"-5"950"0"0,1 0-1 0 0,0 1 1 0 0,0 0 0 0 0,0 1 0 0 0,1 0 0 0 0,-10 8 0 0 0,7-5-416 0 0,2 1 0 0 0,-1 0 0 0 0,-12 18-1 0 0,18-24-885 0 0,1-1 0 0 0,0 1-1 0 0,-1 0 1 0 0,1-1 0 0 0,0 1-1 0 0,0 0 1 0 0,0-1 0 0 0,1 1-1 0 0,-1 0 1 0 0,1 0-1 0 0,-1 0 1 0 0,1 0 0 0 0,0 0-1 0 0,0 0 1 0 0,0-1 0 0 0,1 1-1 0 0,-1 0 1 0 0,1 0 0 0 0,-1 0-1 0 0,1 0 1 0 0,0-1 0 0 0,1 4-1 0 0,0-5-74 0 0,-1 1 0 0 0,1 0 0 0 0,-1-1-1 0 0,1 1 1 0 0,-1-1 0 0 0,1 1 0 0 0,0-1-1 0 0,0 0 1 0 0,0 0 0 0 0,3 2 0 0 0,25 10 221 0 0,-22-10-178 0 0,-4-1-41 0 0,0 0 0 0 0,0 0-1 0 0,0 0 1 0 0,0 1 0 0 0,0-1-1 0 0,0 1 1 0 0,4 5 0 0 0,-6-7-39 0 0,-1 0 0 0 0,0 1 1 0 0,0-1-1 0 0,1 1 0 0 0,-1-1 1 0 0,-1 1-1 0 0,1-1 0 0 0,0 1 1 0 0,0 0-1 0 0,0-1 0 0 0,-1 1 1 0 0,1 0-1 0 0,-1 0 0 0 0,0 0 0 0 0,1-1 1 0 0,-1 1-1 0 0,0 0 0 0 0,0 0 1 0 0,0 0-1 0 0,0 0 0 0 0,0 0 1 0 0,-1 1-1 0 0,-1 7-45 0 0,-1 0-1 0 0,-1 0 0 0 0,1-1 1 0 0,-2 1-1 0 0,1-1 0 0 0,-1 0 1 0 0,0 0-1 0 0,-1-1 1 0 0,0 0-1 0 0,-1 0 0 0 0,0 0 1 0 0,-14 12-1 0 0,13-13-415 0 0,-2 0-815 0 0,0 0 0 0 0,0 0 0 0 0,-17 8 0 0 0,19-13-341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56 122 4608 0 0,'2'0'353'0'0,"39"-12"452"0"0,-13 0 5321 0 0,-24 10-4608 0 0,41-23 6849 0 0,-42 22-8078 0 0,0 1 0 0 0,0 0 0 0 0,0 0 0 0 0,0-1 0 0 0,0 0 0 0 0,0 0 1 0 0,-1 0-1 0 0,0 0 0 0 0,1 0 0 0 0,-1 0 0 0 0,2-4 0 0 0,-4 6-240 0 0,0 1 1 0 0,1-1-1 0 0,-1 0 1 0 0,0 0-1 0 0,0 0 1 0 0,1 0-1 0 0,-1 0 0 0 0,0 1 1 0 0,0-1-1 0 0,0 0 1 0 0,0 0-1 0 0,0 0 1 0 0,0 0-1 0 0,0 0 1 0 0,-1 0-1 0 0,1 0 1 0 0,0 1-1 0 0,0-1 0 0 0,-1 0 1 0 0,1 0-1 0 0,-1 0 1 0 0,1 1-1 0 0,0-1 1 0 0,-1 0-1 0 0,1 0 1 0 0,-1 1-1 0 0,0-1 0 0 0,1 0 1 0 0,-1 1-1 0 0,0-1 1 0 0,1 1-1 0 0,-1-1 1 0 0,0 1-1 0 0,1-1 1 0 0,-1 1-1 0 0,0-1 0 0 0,0 1 1 0 0,0 0-1 0 0,0-1 1 0 0,-1 1-1 0 0,-2-1 12 0 0,1 0 0 0 0,-1 0 1 0 0,1 1-1 0 0,-1-1 0 0 0,1 1 0 0 0,-1 0 0 0 0,0 0 0 0 0,-5 1 0 0 0,0 1-28 0 0,1 1 0 0 0,0 0 0 0 0,0 0 1 0 0,0 0-1 0 0,1 1 0 0 0,-1 1 0 0 0,1-1 0 0 0,0 1 0 0 0,0 0 0 0 0,0 1 0 0 0,1-1 0 0 0,0 1 1 0 0,0 1-1 0 0,1-1 0 0 0,-1 1 0 0 0,1 0 0 0 0,-5 11 0 0 0,6-11-6 0 0,0 0 0 0 0,0 0 1 0 0,1 0-1 0 0,0 1 0 0 0,1-1 0 0 0,-1 1 0 0 0,2 0 0 0 0,-1 0 1 0 0,1 0-1 0 0,0 0 0 0 0,1 0 0 0 0,-1 0 0 0 0,2 0 0 0 0,-1 0 1 0 0,1 0-1 0 0,0 0 0 0 0,1-1 0 0 0,5 15 0 0 0,-5-18-194 0 0,0 0 0 0 0,0 0-1 0 0,1 0 1 0 0,-1 0 0 0 0,1-1 0 0 0,0 1 0 0 0,0-1-1 0 0,0 0 1 0 0,1 1 0 0 0,-1-2 0 0 0,1 1 0 0 0,0 0-1 0 0,0-1 1 0 0,7 4 0 0 0,-3-3-652 0 0,0 0-1 0 0,0 0 1 0 0,0-1 0 0 0,0 0 0 0 0,0 0-1 0 0,0-1 1 0 0,11 0 0 0 0,17-2-7734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0 355 4608 0 0,'0'0'11040'0'0,"10"-10"-8987"0"0,-1-8-1100 0 0,-1 0 1 0 0,8-27 0 0 0,2-4 386 0 0,3-1-195 0 0,29-65 1093 0 0,-46 109-2154 0 0,-1 1 0 0 0,1-1 0 0 0,9-8 0 0 0,-7 6 306 0 0,-5 7 606 0 0,0 2-553 0 0,3 6-423 0 0,-2 0 0 0 0,1-1 1 0 0,-1 1-1 0 0,1 0 0 0 0,-2 0 0 0 0,1 0 1 0 0,-1 0-1 0 0,0 9 0 0 0,0 9-75 0 0,-3 26 1 0 0,0-28-389 0 0,3 35 1 0 0,3-20 331 0 0,0-31 101 0 0,-4-6 1 0 0,0-1 0 0 0,0 0 0 0 0,1 1-1 0 0,-1-1 1 0 0,0 0 0 0 0,1 1 0 0 0,-1-1 0 0 0,0 0 0 0 0,1 0 0 0 0,-1 1 0 0 0,0-1 0 0 0,1 0 0 0 0,-1 0 0 0 0,0 0 0 0 0,1 0 0 0 0,-1 1 0 0 0,0-1 0 0 0,1 0 0 0 0,-1 0 0 0 0,1 0 0 0 0,-1 0 0 0 0,1 0 0 0 0,-1 0 0 0 0,0 0 0 0 0,1 0 0 0 0,-1 0 0 0 0,1 0 0 0 0,-1 0 0 0 0,0 0 0 0 0,1 0 0 0 0,-1 0 0 0 0,1-1 0 0 0,-1 1 0 0 0,0 0 0 0 0,1 0 0 0 0,-1 0 0 0 0,0-1 0 0 0,1 1 0 0 0,-1 0 0 0 0,0 0 0 0 0,1-1 0 0 0,-1 1 0 0 0,0 0 0 0 0,0-1 0 0 0,1 1 0 0 0,0-1-46 0 0,4-3 26 0 0,-1 0-1 0 0,1-1 1 0 0,-1 1-1 0 0,0-1 1 0 0,0 0-1 0 0,0-1 1 0 0,0 1 0 0 0,-1-1-1 0 0,0 1 1 0 0,3-10-1 0 0,3-3 184 0 0,-6 14-58 0 0,51-95 1332 0 0,-42 79-891 0 0,2 1 0 0 0,25-30 0 0 0,-38 48-519 0 0,-1 0-1 0 0,1 0 1 0 0,0 1-1 0 0,0-1 0 0 0,-1 0 1 0 0,1 0-1 0 0,0 1 0 0 0,0-1 1 0 0,0 1-1 0 0,0-1 0 0 0,0 1 1 0 0,0-1-1 0 0,0 1 1 0 0,0-1-1 0 0,0 1 0 0 0,0 0 1 0 0,0 0-1 0 0,0-1 0 0 0,0 1 1 0 0,0 0-1 0 0,0 0 0 0 0,2 0 1 0 0,-2 1-11 0 0,0-1 1 0 0,0 1 0 0 0,0-1-1 0 0,0 1 1 0 0,0-1 0 0 0,0 1-1 0 0,0 0 1 0 0,-1 0 0 0 0,1-1-1 0 0,0 1 1 0 0,0 0 0 0 0,-1 0-1 0 0,1 0 1 0 0,0 0 0 0 0,-1 0 0 0 0,1 0-1 0 0,0 1 1 0 0,1 4 3 0 0,0 0 0 0 0,0 1 0 0 0,0-1 0 0 0,-1 0 0 0 0,0 0 0 0 0,1 7 0 0 0,2 58 91 0 0,15 72 0 0 0,-18-139-226 0 0,0 1 1 0 0,0-1-1 0 0,0 0 0 0 0,1 0 0 0 0,0-1 1 0 0,-1 1-1 0 0,5 5 0 0 0,-6-8-1 0 0,1 0-1 0 0,-1 0 1 0 0,1 0 0 0 0,0 0-1 0 0,0 0 1 0 0,0-1 0 0 0,-1 1-1 0 0,1 0 1 0 0,0-1 0 0 0,0 1-1 0 0,0 0 1 0 0,0-1 0 0 0,0 1-1 0 0,0-1 1 0 0,0 1-1 0 0,0-1 1 0 0,1 0 0 0 0,-1 1-1 0 0,0-1 1 0 0,0 0 0 0 0,0 0-1 0 0,0 0 1 0 0,0 0 0 0 0,0 0-1 0 0,1 0 1 0 0,-1 0 0 0 0,0 0-1 0 0,0 0 1 0 0,0-1 0 0 0,0 1-1 0 0,2-1 1 0 0,0-1-404 0 0,0 1-1 0 0,0-1 1 0 0,0 0 0 0 0,-1 1-1 0 0,1-1 1 0 0,-1-1 0 0 0,1 1-1 0 0,3-5 1 0 0,2-3-1458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14912 0 0,'0'0'1357'0'0,"12"0"-953"0"0,-6-2 19 0 0,-1 0 1 0 0,1 0-1 0 0,-1 0 1 0 0,0-1-1 0 0,1 0 0 0 0,-1 0 1 0 0,-1 0-1 0 0,1-1 1 0 0,0 1-1 0 0,4-6 1 0 0,6-6 479 0 0,18-24 1 0 0,-23 27-517 0 0,-1-1 1 0 0,13-23-1 0 0,-19 31-315 0 0,-1 0 0 0 0,0 0 1 0 0,0 0-1 0 0,-1 0 0 0 0,1 0 1 0 0,-1 0-1 0 0,0-1 0 0 0,0 1 0 0 0,-1 0 1 0 0,0-1-1 0 0,0-8 0 0 0,0 13-60 0 0,0 1-1 0 0,0-1 1 0 0,-1 0-1 0 0,1 0 1 0 0,0 1-1 0 0,0-1 1 0 0,0 0-1 0 0,-1 0 1 0 0,1 1 0 0 0,0-1-1 0 0,-1 0 1 0 0,1 1-1 0 0,0-1 1 0 0,-1 1-1 0 0,1-1 1 0 0,-1 0-1 0 0,1 1 1 0 0,-1-1-1 0 0,0 1 1 0 0,1-1-1 0 0,-1 1 1 0 0,1 0-1 0 0,-1-1 1 0 0,0 1 0 0 0,1 0-1 0 0,-1-1 1 0 0,0 1-1 0 0,1 0 1 0 0,-1 0-1 0 0,0-1 1 0 0,0 1-1 0 0,1 0 1 0 0,-1 0-1 0 0,0 0 1 0 0,0 0-1 0 0,1 0 1 0 0,-1 0-1 0 0,0 0 1 0 0,-1 1 0 0 0,0-1-4 0 0,0 1 0 0 0,-1-1 0 0 0,1 1 0 0 0,0 0 1 0 0,-1 0-1 0 0,1 0 0 0 0,0 0 0 0 0,0 0 1 0 0,0 1-1 0 0,0-1 0 0 0,-2 3 0 0 0,-4 4 88 0 0,1 0 0 0 0,0 1 1 0 0,0 0-1 0 0,1 0 0 0 0,1 0 0 0 0,-1 1 0 0 0,1 0 0 0 0,-6 18 0 0 0,4-5 152 0 0,1 1 0 0 0,-6 46-1 0 0,10-59-183 0 0,1-1 1 0 0,1 1-1 0 0,0-1 1 0 0,1 1-1 0 0,2 15 0 0 0,-3-23-54 0 0,1-1 0 0 0,-1 1 0 0 0,1-1-1 0 0,-1 0 1 0 0,1 1 0 0 0,0-1 0 0 0,0 0 0 0 0,0 0-1 0 0,1 1 1 0 0,-1-1 0 0 0,0 0 0 0 0,1 0 0 0 0,-1-1-1 0 0,1 1 1 0 0,0 0 0 0 0,-1 0 0 0 0,1-1 0 0 0,0 1-1 0 0,0-1 1 0 0,0 1 0 0 0,0-1 0 0 0,0 0 0 0 0,1 0-1 0 0,-1 0 1 0 0,0 0 0 0 0,1 0 0 0 0,-1-1 0 0 0,0 1-1 0 0,4 0 1 0 0,2-1-186 0 0,0 0 0 0 0,0-1 1 0 0,0 0-1 0 0,0 0 0 0 0,-1-1 0 0 0,1 0 0 0 0,0 0 0 0 0,-1-1 1 0 0,0 0-1 0 0,1 0 0 0 0,-1 0 0 0 0,0-1 0 0 0,-1 0 0 0 0,1-1 0 0 0,-1 0 1 0 0,9-7-1 0 0,7-10-1249 0 0,0 0 1 0 0,33-45-1 0 0,-51 61 1296 0 0,24-32-2199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0 5984 0 0,'-8'21'93'0'0,"6"-15"1162"0"0,1 1 0 0 0,0 0 0 0 0,0 8 1 0 0,5 45 9198 0 0,-3-56-10015 0 0,2 33 1219 0 0,16 97 67 0 0,23 58-1340 0 0,-35-163-832 0 0,1 0 0 0 0,16 35 0 0 0,-15-43-316 0 0</inkml:trace>
  <inkml:trace contextRef="#ctx0" brushRef="#br0" timeOffset="0.99">1 496 20271 0 0,'0'0'1800'0'0,"6"2"-1440"0"0,2-2-288 0 0,6-2-72 0 0,9-1 744 0 0,0-2 136 0 0,5-7 24 0 0,2 1 8 0 0,1 2-848 0 0,-3-1-160 0 0,3 2-40 0 0,1-2-8 0 0,-1 0-296 0 0,-1 0-56 0 0,4 3-16 0 0,-9-1-6008 0 0,1-2-1199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4608 0 0,'0'0'14411'0'0,"0"6"-13769"0"0,-5 61 818 0 0,7 246-134 0 0,4-131-286 0 0,-5-169-988 0 0,2 40 32 0 0,-3-49-55 0 0,1 1 0 0 0,0-1-1 0 0,0 0 1 0 0,0 1 0 0 0,0-1 0 0 0,1 0 0 0 0,0 0 0 0 0,0 0-1 0 0,2 4 1 0 0,-3-7 53 0 0,0-2-51 0 0,0 1 0 0 0,0 0 0 0 0,0 0 0 0 0,0-1 1 0 0,0 1-1 0 0,0-1 0 0 0,0 1 0 0 0,0-1 1 0 0,0 1-1 0 0,0-1 0 0 0,0 0 0 0 0,-1 1 0 0 0,1-1 1 0 0,0 0-1 0 0,0 0 0 0 0,-1 0 0 0 0,2-1 1 0 0,10-18 238 0 0,-11 17-216 0 0,56-107 1178 0 0,-17 43-308 0 0,-10 17 585 0 0,-29 49-1498 0 0,-1 1-1 0 0,0-1 0 0 0,0 0 0 0 0,1 1 0 0 0,-1-1 0 0 0,0 1 0 0 0,1-1 0 0 0,-1 1 0 0 0,1-1 1 0 0,-1 1-1 0 0,0-1 0 0 0,1 1 0 0 0,-1-1 0 0 0,1 1 0 0 0,-1 0 0 0 0,1-1 0 0 0,0 1 0 0 0,-1 0 1 0 0,1-1-1 0 0,-1 1 0 0 0,1 0 0 0 0,0 0 0 0 0,0-1 0 0 0,0 2 0 0 0,-1-1 0 0 0,1 0-1 0 0,-1 0 1 0 0,1 1 0 0 0,-1-1-1 0 0,1 0 1 0 0,-1 1 0 0 0,1-1-1 0 0,-1 0 1 0 0,0 1 0 0 0,1-1 0 0 0,-1 1-1 0 0,0-1 1 0 0,1 1 0 0 0,-1-1-1 0 0,0 1 1 0 0,1-1 0 0 0,-1 1-1 0 0,0-1 1 0 0,0 1 0 0 0,2 4 22 0 0,0 0 0 0 0,-1 0 0 0 0,0-1 0 0 0,0 1 0 0 0,0 5 0 0 0,-1 51 132 0 0,-14 107-1 0 0,8-120-151 0 0,6-43-87 0 0,-2 31 21 0 0,2-34-12 0 0,0 0 0 0 0,1 0 0 0 0,-1 0 0 0 0,0 0 0 0 0,1 0 0 0 0,-1-1 0 0 0,1 1 0 0 0,0 0 0 0 0,-1 0-1 0 0,1-1 1 0 0,0 1 0 0 0,0 0 0 0 0,0-1 0 0 0,0 1 0 0 0,1-1 0 0 0,1 3 0 0 0,-2-4-30 0 0,-1 0 0 0 0,1 1 1 0 0,0-1-1 0 0,0 0 0 0 0,0 1 1 0 0,-1-1-1 0 0,1 0 0 0 0,0 0 1 0 0,0 0-1 0 0,0 0 0 0 0,0 0 1 0 0,-1 0-1 0 0,1 0 0 0 0,0 0 1 0 0,0 0-1 0 0,0 0 0 0 0,0 0 0 0 0,0-1 1 0 0,-1 1-1 0 0,1 0 0 0 0,0-1 1 0 0,0 1-1 0 0,-1 0 0 0 0,2-1 1 0 0,20-13-1358 0 0,-17 10 854 0 0,12-9-1206 0 0,-2 0 0 0 0,1-1 0 0 0,20-24 0 0 0,-13 13-1097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27 2760 0 0,'-12'-2'711'0'0,"10"2"576"0"0,-1 0 1 0 0,0 1 0 0 0,0-1 0 0 0,0 1 0 0 0,0 0 0 0 0,0 0 0 0 0,0 0 0 0 0,-3 2 0 0 0,0 0-178 0 0,1 0 0 0 0,0 0 0 0 0,-8 7 1 0 0,2 0-55 0 0,1 1 0 0 0,-14 16 0 0 0,20-22-707 0 0,0 1-1 0 0,0-1 0 0 0,1 1 1 0 0,0 0-1 0 0,0 0 0 0 0,0 1 1 0 0,0-1-1 0 0,1 0 0 0 0,0 1 1 0 0,-1 12-1 0 0,3-18-331 0 0,0-1 0 0 0,0 0-1 0 0,0 0 1 0 0,0 1 0 0 0,0-1-1 0 0,0 0 1 0 0,0 1 0 0 0,0-1-1 0 0,0 0 1 0 0,0 1 0 0 0,0-1-1 0 0,0 0 1 0 0,1 0 0 0 0,-1 1-1 0 0,0-1 1 0 0,0 0 0 0 0,0 0-1 0 0,1 0 1 0 0,-1 1 0 0 0,0-1-1 0 0,0 0 1 0 0,0 0 0 0 0,1 0 0 0 0,-1 1-1 0 0,0-1 1 0 0,0 0 0 0 0,1 0-1 0 0,-1 0 1 0 0,0 0 0 0 0,1 0-1 0 0,-1 0 1 0 0,0 0 0 0 0,0 0-1 0 0,1 1 1 0 0,-1-1 0 0 0,0 0-1 0 0,1 0 1 0 0,-1 0 0 0 0,0-1-1 0 0,1 1 1 0 0,-1 0 0 0 0,0 0-1 0 0,0 0 1 0 0,1 0 0 0 0,-1 0 0 0 0,1 0-1 0 0,12-6 77 0 0,7-10-327 0 0,35-36 0 0 0,6-5-4780 0 0,-10 16-2358 0 0,-30 27 4758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141 325 3224 0 0,'-4'5'33'0'0,"-1"1"0"0"0,1-1 1 0 0,-1-1-1 0 0,0 1 0 0 0,-1-1 1 0 0,1 1-1 0 0,-8 3 0 0 0,5-3 1288 0 0,1 0 0 0 0,-1 1 0 0 0,-9 9 0 0 0,-4 12 3708 0 0,16-19-4286 0 0,0 0-1 0 0,1 0 1 0 0,-7 17-1 0 0,10-21-588 0 0,-1 1-1 0 0,1-1 1 0 0,0 0-1 0 0,0 0 0 0 0,0 1 1 0 0,1-1-1 0 0,0 1 1 0 0,-1-1-1 0 0,2 1 1 0 0,-1-1-1 0 0,0 0 1 0 0,1 1-1 0 0,0-1 1 0 0,0 1-1 0 0,0-1 0 0 0,1 0 1 0 0,3 8-1 0 0,-4-10-76 0 0,0-1 1 0 0,0 1-1 0 0,0 0 0 0 0,1-1 0 0 0,-1 1 0 0 0,0-1 0 0 0,1 1 0 0 0,-1-1 0 0 0,1 0 0 0 0,0 0 0 0 0,-1 1 0 0 0,1-1 0 0 0,0 0 0 0 0,0-1 0 0 0,0 1 1 0 0,0 0-1 0 0,2 0 0 0 0,0 0 10 0 0,-1-1 0 0 0,0 1 0 0 0,0-1 0 0 0,1 0 1 0 0,-1-1-1 0 0,0 1 0 0 0,0 0 0 0 0,1-1 0 0 0,5-2 1 0 0,1 0 64 0 0,0-2 0 0 0,0 1 1 0 0,0-2-1 0 0,-1 1 0 0 0,14-11 1 0 0,-8 3-41 0 0,-1 0 0 0 0,-1 0 1 0 0,1-1-1 0 0,-2-1 1 0 0,0 0-1 0 0,-1 0 0 0 0,-1-2 1 0 0,0 1-1 0 0,-1-1 1 0 0,-1 0-1 0 0,0-1 0 0 0,-1 0 1 0 0,-1 0-1 0 0,-1-1 0 0 0,-1 0 1 0 0,3-30-1 0 0,-1-56 2281 0 0,-4 45-1050 0 0,-1 49-932 0 0,-1-1-1 0 0,0 1 1 0 0,-3-22 0 0 0,3 33-402 0 0,0 0 0 0 0,0 0-1 0 0,0 0 1 0 0,0 0 0 0 0,0 0 0 0 0,0 0 0 0 0,-1 0 0 0 0,1 0 0 0 0,0 0 0 0 0,0 0 0 0 0,0 0 0 0 0,0 0-1 0 0,0 0 1 0 0,0 0 0 0 0,0 0 0 0 0,0 0 0 0 0,0 0 0 0 0,0 0 0 0 0,0 0 0 0 0,0 0 0 0 0,0 0 0 0 0,0 0-1 0 0,-1 0 1 0 0,1 0 0 0 0,0 0 0 0 0,0 0 0 0 0,0 0 0 0 0,0 0 0 0 0,0 0 0 0 0,0 0 0 0 0,0 0-1 0 0,0 0 1 0 0,0 0 0 0 0,0 0 0 0 0,0 0 0 0 0,0 0 0 0 0,0 0 0 0 0,0-1 0 0 0,0 1 0 0 0,0 0 0 0 0,0 0-1 0 0,0 0 1 0 0,-1 0 0 0 0,1 0 0 0 0,0 0 0 0 0,0 0 0 0 0,0 0 0 0 0,0 0 0 0 0,0 0 0 0 0,0 0 0 0 0,0 0-1 0 0,0 0 1 0 0,0 0 0 0 0,0-1 0 0 0,0 1 0 0 0,0 0 0 0 0,0 0 0 0 0,0 0 0 0 0,0 0 0 0 0,0 0 0 0 0,0 0-1 0 0,0 0 1 0 0,1 0 0 0 0,-1 0 0 0 0,0 0 0 0 0,0 0 0 0 0,0 0 0 0 0,0 0 0 0 0,-2 7 108 0 0,0 10-111 0 0,-4 56 11 0 0,-1 59-31 0 0,7-124-82 0 0,2 76-80 0 0,0-73-244 0 0,-1 0 0 0 0,1 0 0 0 0,1 0 0 0 0,0 0 0 0 0,6 14 0 0 0,-8-22 145 0 0,1-1-1 0 0,-1 0 1 0 0,1 1 0 0 0,0-1 0 0 0,0 0-1 0 0,0 0 1 0 0,0 0 0 0 0,0-1 0 0 0,0 1-1 0 0,0 0 1 0 0,1-1 0 0 0,-1 1 0 0 0,1-1-1 0 0,-1 0 1 0 0,4 2 0 0 0,9 2-2004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37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 3224 0 0,'0'0'5520'0'0,"20"-24"9469"0"0,-16 22-13739 0 0,-3 2-999 0 0,-1-1-230 0 0,0 1 0 0 0,0 0 0 0 0,1 0-1 0 0,-1-1 1 0 0,0 1 0 0 0,0 0 0 0 0,1 0 0 0 0,-1 0 0 0 0,0 0 0 0 0,0 0 0 0 0,1-1 0 0 0,-1 1-1 0 0,0 0 1 0 0,0 0 0 0 0,1 0 0 0 0,-1 0 0 0 0,0 0 0 0 0,1 0 0 0 0,-1 0 0 0 0,0 0 0 0 0,1 0-1 0 0,-1 0 1 0 0,0 0 0 0 0,0 0 0 0 0,1 0 0 0 0,-1 0 0 0 0,0 0 0 0 0,1 1 0 0 0,-1-1 0 0 0,16 3 430 0 0,-8-1-84 0 0,-5-2-253 0 0,1 0-1 0 0,-1 1 1 0 0,0-1 0 0 0,1 1-1 0 0,5 2 1 0 0,26 6 169 0 0,-16-6-144 0 0,-7-3 21 0 0,0-1 0 0 0,-1 0 0 0 0,1-1 0 0 0,12-4 0 0 0,-18 5-77 0 0,0 1 1 0 0,0-1-1 0 0,0 1 0 0 0,12 1 0 0 0,-1 0 2 0 0,51 4 162 0 0,18-3 197 0 0,1 3-175 0 0,-69-4-209 0 0,-13 0-38 0 0,-1-1 0 0 0,0 0 0 0 0,0 0 0 0 0,0 0 0 0 0,5-1 0 0 0,1 0 28 0 0,-1 0 0 0 0,1 0-1 0 0,16 2 1 0 0,-1 0-30 0 0,25 5 44 0 0,13-8 285 0 0,-32 0 57 0 0,47 4-1 0 0,12 4-894 0 0,-3 2 290 0 0,46-1 352 0 0,-23-2 406 0 0,95 15-738 0 0,-175-19 254 0 0,0-1-1 0 0,0-1 0 0 0,56-10 1 0 0,-48 5 17 0 0,55-2 1 0 0,-29 6-61 0 0,0-1 0 0 0,375 3-215 0 0,-311-8 715 0 0,-91 4-484 0 0,0 2 0 0 0,0 1 0 0 0,67 7 0 0 0,54 11 107 0 0,-108-10-155 0 0,27 6 0 0 0,-56-9 0 0 0,37 3 0 0 0,4 0 0 0 0,-43-5 0 0 0,-1-1 0 0 0,0-1 0 0 0,34-4 0 0 0,-24 2 0 0 0,53-6 0 0 0,-7 3-165 0 0,-88 23-2199 0 0,5-3-1701 0 0,7-5 1963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4144 0 0,'0'0'319'0'0,"-1"1"-210"0"0,-14 9 3612 0 0,11-7-1598 0 0,1 0 0 0 0,0 0-1 0 0,0 0 1 0 0,-4 6-1 0 0,6-7-1233 0 0,-1 0-1 0 0,1 1 1 0 0,0-1 0 0 0,0 0-1 0 0,0 1 1 0 0,0-1-1 0 0,1 1 1 0 0,-2 4 0 0 0,3 13-1818 0 0,0-16 1141 0 0,1 0-1 0 0,-1 0 1 0 0,1 0-1 0 0,-1-1 1 0 0,1 1 0 0 0,0-1-1 0 0,0 1 1 0 0,1-1-1 0 0,-1 0 1 0 0,5 5-1 0 0,2 1 609 0 0,21 15 1 0 0,-4-4-301 0 0,-17-12-462 0 0,-3-4 55 0 0,-1 1 0 0 0,1 0 0 0 0,-1 1 0 0 0,0-1 0 0 0,6 9 0 0 0,-10-12-89 0 0,0 1 0 0 0,0-1 0 0 0,0 0 0 0 0,0 1 0 0 0,0-1 0 0 0,-1 1 0 0 0,1-1 0 0 0,-1 1 0 0 0,1 0 0 0 0,-1-1 0 0 0,0 1 0 0 0,0 0 0 0 0,0-1 0 0 0,0 1 0 0 0,-1-1 0 0 0,1 1 0 0 0,-1 0 0 0 0,1-1 0 0 0,-3 4 0 0 0,0 3-174 0 0,0 0-1 0 0,-1 0 0 0 0,0 0 1 0 0,-1-1-1 0 0,0 1 1 0 0,0-1-1 0 0,-1-1 1 0 0,0 1-1 0 0,-11 11 1 0 0,7-10-187 0 0,-14 13-1397 0 0,5-11 102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14 13040 0 0,'0'0'1309'0'0,"-12"-11"-1018"0"0,10 11 36 0 0,-1-1 1 0 0,1 0-1 0 0,-1 1 1 0 0,0 0-1 0 0,1-1 1 0 0,-1 1 0 0 0,1 0-1 0 0,-1 1 1 0 0,1-1-1 0 0,-1 0 1 0 0,1 1 0 0 0,-1-1-1 0 0,1 1 1 0 0,-1 0-1 0 0,-3 1 1 0 0,-5 4 502 0 0,1-1 0 0 0,-13 9 0 0 0,7-4-103 0 0,4-1-407 0 0,0 0 1 0 0,0 1-1 0 0,1 1 1 0 0,0 0-1 0 0,0 0 0 0 0,2 1 1 0 0,-1 0-1 0 0,1 1 1 0 0,1 0-1 0 0,1 0 0 0 0,-1 1 1 0 0,-6 18-1 0 0,14-29-301 0 0,-1 1 0 0 0,1-1 0 0 0,-1 0 0 0 0,1 1 1 0 0,0-1-1 0 0,0 1 0 0 0,0-1 0 0 0,1 1 0 0 0,-1-1 0 0 0,1 0 0 0 0,0 1 0 0 0,0-1 0 0 0,0 0 0 0 0,2 4 0 0 0,-2-4-17 0 0,0 0 0 0 0,0-1 0 0 0,1 1 0 0 0,-1-1 0 0 0,1 1 0 0 0,0-1 0 0 0,-1 1 0 0 0,1-1 0 0 0,0 0 0 0 0,1 0 0 0 0,-1 0 0 0 0,0 0 0 0 0,0 0 0 0 0,1-1 0 0 0,-1 1 0 0 0,4 1 0 0 0,-1-2-5 0 0,-1 1 1 0 0,1-1-1 0 0,-1-1 0 0 0,1 1 0 0 0,-1-1 0 0 0,1 1 1 0 0,-1-1-1 0 0,1-1 0 0 0,0 1 0 0 0,-1-1 0 0 0,1 1 1 0 0,-1-1-1 0 0,7-3 0 0 0,-4 2 75 0 0,-1-1 1 0 0,0 0-1 0 0,1-1 1 0 0,-1 0-1 0 0,0 0 0 0 0,-1 0 1 0 0,11-10-1 0 0,-4 1-104 0 0,-1-1 0 0 0,0 0 0 0 0,-1 0-1 0 0,0-1 1 0 0,-2-1 0 0 0,9-19 0 0 0,-12 24-1420 0 0,-1-1 1 0 0,4-15-1 0 0,-7 14-180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0 285 17359 0 0,'0'0'1574'0'0,"3"-11"-1260"0"0,15-35 1614 0 0,-11 25-664 0 0,16-31 0 0 0,8-16 338 0 0,-9 20-506 0 0,-17 32-814 0 0,-5 15-239 0 0,1-1 1 0 0,-1 0-1 0 0,1 1 0 0 0,-1-1 0 0 0,1 0 0 0 0,0 1 0 0 0,0-1 0 0 0,0 1 0 0 0,0-1 0 0 0,0 1 0 0 0,0-1 0 0 0,2-1 0 0 0,-2 2 129 0 0,0 21-39 0 0,-5 1-67 0 0,2 0 0 0 0,0-1 0 0 0,1 1 0 0 0,3 40 0 0 0,3-31 121 0 0,-4-29-151 0 0,-1 1 0 0 0,1-1 0 0 0,-1 1 0 0 0,1-1-1 0 0,0 1 1 0 0,-1-1 0 0 0,1 0 0 0 0,0 1-1 0 0,0-1 1 0 0,0 0 0 0 0,0 0 0 0 0,0 0 0 0 0,0 0-1 0 0,0 0 1 0 0,1 0 0 0 0,1 2 0 0 0,-2-3-10 0 0,0 0-1 0 0,0 0 1 0 0,0 0 0 0 0,-1 0 0 0 0,1 0 0 0 0,0 0-1 0 0,0 0 1 0 0,0 0 0 0 0,-1-1 0 0 0,1 1 0 0 0,0 0-1 0 0,0-1 1 0 0,-1 1 0 0 0,1 0 0 0 0,0-1 0 0 0,0 1-1 0 0,-1-1 1 0 0,1 1 0 0 0,-1-1 0 0 0,1 1 0 0 0,0-1 0 0 0,14-14 292 0 0,-13 13-288 0 0,46-56-226 0 0,6-8-4187 0 0,-34 46-4740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 19351 0 0,'0'0'439'0'0,"-17"-3"1225"0"0,16 3-1636 0 0,-1 1 0 0 0,1-1 0 0 0,0 0 0 0 0,0 0 0 0 0,0 0 0 0 0,-1 1 0 0 0,1-1 1 0 0,0 1-1 0 0,0-1 0 0 0,0 1 0 0 0,0-1 0 0 0,0 1 0 0 0,0 0 0 0 0,0-1 0 0 0,0 1 0 0 0,0 0 0 0 0,-1 1 0 0 0,0 1 83 0 0,0-1 0 0 0,0 1 1 0 0,0 0-1 0 0,1 0 0 0 0,-1 0 0 0 0,-1 4 0 0 0,0 3 144 0 0,0 1 1 0 0,-4 21-1 0 0,2 12-207 0 0,2 0 1 0 0,3 62-1 0 0,17 90-34 0 0,-12-155-844 0 0,11 42 0 0 0,-9-60-7036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 10136 0 0,'0'0'918'0'0,"11"0"5245"0"0,16-7 477 0 0,16-2-4841 0 0,8-2-1912 0 0,116-28-1096 0 0,-95 25-6054 0 0,-35 7-88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11952 0 0,'0'0'4296'0'0,"-6"11"-2761"0"0,3-2-1204 0 0,1-1 0 0 0,0 1 0 0 0,0 0 0 0 0,-1 18 0 0 0,1 36-382 0 0,2-56 87 0 0,0 25 85 0 0,2 0-1 0 0,0 0 1 0 0,3-1-1 0 0,0 1 0 0 0,2-1 1 0 0,20 55-1 0 0,-19-69 429 0 0,1 0 1 0 0,22 32-1 0 0,-31-47-513 0 0,1-1-1 0 0,0 0 1 0 0,0 0-1 0 0,0 0 1 0 0,-1-1-1 0 0,1 1 1 0 0,0 0-1 0 0,0 0 1 0 0,0 0-1 0 0,0-1 1 0 0,1 1-1 0 0,-1-1 1 0 0,0 1-1 0 0,0 0 1 0 0,0-1-1 0 0,0 0 1 0 0,1 1-1 0 0,-1-1 1 0 0,0 0-1 0 0,0 0 1 0 0,3 1-1 0 0,-2-2 17 0 0,0 1 0 0 0,1-1-1 0 0,-1 1 1 0 0,0-1 0 0 0,0 0-1 0 0,0 1 1 0 0,0-1-1 0 0,0 0 1 0 0,0 0 0 0 0,0-1-1 0 0,2-1 1 0 0,2-2 109 0 0,0 0-1 0 0,-1-1 1 0 0,1 0 0 0 0,-1 0 0 0 0,8-13-1 0 0,-1-2 426 0 0,1 1 0 0 0,1 1 0 0 0,22-25 0 0 0,-35 45-571 0 0,0-1 0 0 0,0 1-1 0 0,0-1 1 0 0,0 1 0 0 0,0 0-1 0 0,0-1 1 0 0,0 1 0 0 0,-1 0-1 0 0,1 0 1 0 0,0 0 0 0 0,1 1-1 0 0,-2-2-3 0 0,4 6 24 0 0,0 0 0 0 0,0 1 0 0 0,-1-1 0 0 0,0 1 0 0 0,-1-1 0 0 0,1 1 1 0 0,1 9-1 0 0,0-3-27 0 0,2 6 47 0 0,-3-7-34 0 0,1 0 0 0 0,0-1 0 0 0,10 19 0 0 0,-12-27-21 0 0,0 0 0 0 0,0 0 0 0 0,0-1 0 0 0,0 1 0 0 0,0 0 1 0 0,0-1-1 0 0,1 0 0 0 0,-1 0 0 0 0,1 0 0 0 0,0 0 0 0 0,0 0 0 0 0,0 0 0 0 0,0 0 0 0 0,0-1 0 0 0,0 0 0 0 0,0 0 0 0 0,0 0 0 0 0,5 1 0 0 0,-2-1 7 0 0,1 0-1 0 0,-1-1 1 0 0,1 1-1 0 0,0-1 1 0 0,-1-1-1 0 0,1 0 1 0 0,-1 0-1 0 0,1 0 1 0 0,-1 0 0 0 0,1-1-1 0 0,-1 0 1 0 0,0-1-1 0 0,0 1 1 0 0,7-5-1 0 0,-5 2 25 0 0,0-1 1 0 0,0 1-1 0 0,0-2 0 0 0,-1 1 0 0 0,0-1 0 0 0,0 0 0 0 0,0-1 1 0 0,10-15-1 0 0,-13 16 11 0 0,12-20 67 0 0,-15 25-94 0 0,-1 0 0 0 0,1 0-1 0 0,-1 0 1 0 0,1 1 0 0 0,-1-1 0 0 0,0 0 0 0 0,1 0-1 0 0,-1 0 1 0 0,0 0 0 0 0,-1 0 0 0 0,1 0 0 0 0,0 1 0 0 0,0-1-1 0 0,-2-3 1 0 0,2 4-5 0 0,0 0-1 0 0,-1 1 0 0 0,1-1 1 0 0,-1 0-1 0 0,1 0 1 0 0,-1 0-1 0 0,0 1 1 0 0,1-1-1 0 0,-1 0 1 0 0,0 1-1 0 0,1-1 0 0 0,-1 1 1 0 0,0-1-1 0 0,0 1 1 0 0,0-1-1 0 0,1 1 1 0 0,-1-1-1 0 0,0 1 0 0 0,0 0 1 0 0,0-1-1 0 0,0 1 1 0 0,0 0-1 0 0,0 0 1 0 0,0 0-1 0 0,0 0 1 0 0,0 0-1 0 0,0 0 0 0 0,-1 0 1 0 0,-1 0 15 0 0,0 0 1 0 0,0 1 0 0 0,0-1-1 0 0,0 1 1 0 0,1 0-1 0 0,-1 0 1 0 0,0 0 0 0 0,-3 2-1 0 0,-1 1-6 0 0,1 1 0 0 0,-1-1 1 0 0,1 1-1 0 0,0 1 0 0 0,0-1 0 0 0,1 1 0 0 0,0 0 0 0 0,0 1 0 0 0,0-1 1 0 0,1 1-1 0 0,0 0 0 0 0,0 0 0 0 0,1 0 0 0 0,-1 0 0 0 0,2 1 0 0 0,-1-1 1 0 0,1 1-1 0 0,0 0 0 0 0,1 0 0 0 0,0 0 0 0 0,0 0 0 0 0,0 0 0 0 0,1 0 1 0 0,1 0-1 0 0,-1 0 0 0 0,1 0 0 0 0,3 13 0 0 0,-2-18-98 0 0,-1 0 1 0 0,0 1-1 0 0,1-1 0 0 0,-1 0 0 0 0,1 0 1 0 0,0 0-1 0 0,0 0 0 0 0,0 0 1 0 0,0 0-1 0 0,1 0 0 0 0,-1-1 0 0 0,1 1 1 0 0,0-1-1 0 0,-1 0 0 0 0,1 0 0 0 0,0 0 1 0 0,1 0-1 0 0,-1 0 0 0 0,4 1 1 0 0,-2-1-108 0 0,0-1 0 0 0,1 0 0 0 0,-1 0 0 0 0,1 0 0 0 0,-1 0 0 0 0,1-1 0 0 0,-1 0 0 0 0,1 0 1 0 0,-1 0-1 0 0,1-1 0 0 0,8-2 0 0 0,14-4-1137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16184 0 0,'-9'7'1722'0'0,"6"-4"-1562"0"0,1 1 0 0 0,-1-1 0 0 0,1 0 0 0 0,0 1 0 0 0,0 0 0 0 0,0-1 0 0 0,0 1-1 0 0,-1 4 1 0 0,-9 32 2349 0 0,0 28-919 0 0,4-19-1515 0 0,0 27 178 0 0,4-27-268 0 0,2-42-317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20 18599 0 0,'-3'-5'408'0'0,"0"1"80"0"0,0-1 24 0 0,1-1 120 0 0,-5 6-632 0 0,2 6-816 0 0,-1-1-184 0 0,4 2-40 0 0,-5 3-6183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1 577 3224 0 0,'3'5'11985'0'0,"8"-6"-10688"0"0,-10 1-1101 0 0,1-1 0 0 0,-1 1-1 0 0,1-1 1 0 0,-1 0 0 0 0,1 0-1 0 0,-1 0 1 0 0,1 0 0 0 0,-1 0-1 0 0,0 0 1 0 0,1 0 0 0 0,-1 0-1 0 0,0-1 1 0 0,0 1 0 0 0,0 0-1 0 0,0-1 1 0 0,1-1 0 0 0,12-25 1666 0 0,5-27 134 0 0,-10 25-1152 0 0,-9 29-828 0 0,0 1 0 0 0,0 0 0 0 0,0 0 0 0 0,1 0 0 0 0,-1-1 0 0 0,0 1 1 0 0,0 0-1 0 0,0 0 0 0 0,0 0 0 0 0,0-1 0 0 0,0 1 0 0 0,1 0 0 0 0,-1 0 0 0 0,0 0 0 0 0,0 0 0 0 0,0 0 0 0 0,1-1 0 0 0,-1 1 0 0 0,0 0 0 0 0,0 0 0 0 0,0 0 0 0 0,1 0 0 0 0,-1 0 0 0 0,0 0 0 0 0,0 0 0 0 0,0 0 0 0 0,1 0 0 0 0,-1 0 0 0 0,0 0 0 0 0,0 0 0 0 0,1 0 0 0 0,-1 0 1 0 0,0 0-1 0 0,0 0 0 0 0,1 0 0 0 0,-1 0 0 0 0,0 0 0 0 0,0 0 0 0 0,0 0 0 0 0,1 0 0 0 0,-1 0 0 0 0,0 0 0 0 0,0 1 0 0 0,0-1 0 0 0,1 0 0 0 0,-1 0 0 0 0,0 0 0 0 0,15 12 220 0 0,3 2-210 0 0,-17-14-26 0 0,3 2 0 0 0,0 0 0 0 0,0 0 0 0 0,0 0 0 0 0,1-1 0 0 0,-1 0 0 0 0,1 0 0 0 0,-1 0 0 0 0,0-1 0 0 0,1 1 0 0 0,-1-1 0 0 0,1 0 0 0 0,7-1 0 0 0,1-3 0 0 0,-10 4 0 0 0,1-1 0 0 0,-1 0 0 0 0,0 0 0 0 0,0-1 0 0 0,0 1 0 0 0,5-3 0 0 0,0-2-673 0 0,-1 1 0 0 0,0-1 0 0 0,0-1 0 0 0,-1 1 0 0 0,11-14 0 0 0,23-39-4943 0 0,-35 51 4955 0 0,15-21-5183 0 0</inkml:trace>
  <inkml:trace contextRef="#ctx0" brushRef="#br0" timeOffset="1">533 1 17503 0 0,'0'0'1759'0'0,"-3"8"-1598"0"0,0 6 250 0 0,0 0 0 0 0,1 0-1 0 0,0 0 1 0 0,1 0 0 0 0,1 15-1 0 0,4 101 410 0 0,31 200 0 0 0,-28-297-2986 0 0,13 39 0 0 0,-11-43 880 0 0,-8-26-759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13824 0 0,'0'0'3191'0'0,"15"2"2503"0"0,23 6-5950 0 0,1-3 1 0 0,39 2-1 0 0,-36-4-3783 0 0,-23-3-2664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41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16 260 17335 0 0,'-11'6'1850'0'0,"11"-6"-1795"0"0,-1 0 1 0 0,1 0 0 0 0,0 1-1 0 0,0-1 1 0 0,-1 0 0 0 0,1 0-1 0 0,0 0 1 0 0,0 1-1 0 0,-1-1 1 0 0,1 0 0 0 0,0 0-1 0 0,0 1 1 0 0,0-1 0 0 0,-1 0-1 0 0,1 1 1 0 0,0-1 0 0 0,0 0-1 0 0,0 0 1 0 0,0 1-1 0 0,0-1 1 0 0,0 0 0 0 0,0 1-1 0 0,-1-1 1 0 0,1 0 0 0 0,0 1-1 0 0,0-1 1 0 0,0 0 0 0 0,0 1-1 0 0,1-1 1 0 0,-1 0-1 0 0,0 1 1 0 0,0-1 0 0 0,0 0-1 0 0,0 1 1 0 0,0-1 0 0 0,0 0-1 0 0,0 1 1 0 0,1-1 0 0 0,-1 0-1 0 0,0 0 1 0 0,0 1-1 0 0,0-1 1 0 0,1 0 0 0 0,-1 0-1 0 0,0 1 1 0 0,0-1 0 0 0,1 0-1 0 0,-1 0 1 0 0,0 0 0 0 0,0 1-1 0 0,1-1 1 0 0,-1 0-1 0 0,0 0 1 0 0,1 0 0 0 0,-1 0-1 0 0,0 0 1 0 0,1 0 0 0 0,-1 0-1 0 0,0 0 1 0 0,1 0-1 0 0,-1 0 1 0 0,0 0 0 0 0,1 0-1 0 0,20 3 891 0 0,309-48 3058 0 0,-182 23-3373 0 0,-41 10-150 0 0,-57 14-66 0 0,-48-2-5 0 0,-3-2-373 0 0,0 1 0 0 0,0-1 0 0 0,-1 1 0 0 0,1-1 0 0 0,0 1-1 0 0,0-1 1 0 0,-1 1 0 0 0,1 0 0 0 0,-1-1 0 0 0,1 1 0 0 0,-1 0-1 0 0,1 0 1 0 0,-1 0 0 0 0,-2 0 0 0 0,1-2 17 0 0,-84-52 149 0 0,-31-22 50 0 0,98 62-255 0 0,6 5 9 0 0,-25-15 0 0 0,38 24 54 0 0,16 4 82 0 0,16 4-134 0 0,-1-1 0 0 0,1-1 0 0 0,38 0 0 0 0,-15-1 8 0 0,-16 0 6 0 0,-10-3 6 0 0,0 3 0 0 0,0 0 0 0 0,31 9 0 0 0,-57-13-13 0 0,0 1 0 0 0,0-1 1 0 0,0 1-1 0 0,0 0 0 0 0,0 0 0 0 0,0 0 0 0 0,0 0 1 0 0,0 0-1 0 0,0 1 0 0 0,0-1 0 0 0,0 0 0 0 0,-1 1 1 0 0,2 1-1 0 0,-3-1 9 0 0,-1 0 0 0 0,1 0 0 0 0,-1 0 1 0 0,1 0-1 0 0,-1 0 0 0 0,0 0 0 0 0,0-1 0 0 0,0 1 1 0 0,0 0-1 0 0,-3 3 0 0 0,-3 2 25 0 0,0 0 0 0 0,-1 0 1 0 0,1-1-1 0 0,-2 0 0 0 0,1 0 0 0 0,-17 8 0 0 0,9-5 15 0 0,-4 3-62 0 0,1 1 0 0 0,0 0 1 0 0,1 2-1 0 0,-18 18 0 0 0,26-24-39 0 0,-5 7-150 0 0,-22 16 0 0 0,30-22-262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142 143 13680 0 0,'0'0'1238'0'0,"8"-16"0"0"0,-7 14-1008 0 0,0 1 1 0 0,0-1 0 0 0,-1 0-1 0 0,1 0 1 0 0,-1 0 0 0 0,0 0 0 0 0,1 0-1 0 0,-1 0 1 0 0,0 0 0 0 0,0 0-1 0 0,-1 0 1 0 0,1 0 0 0 0,0 0 0 0 0,0 0-1 0 0,-1 0 1 0 0,0 0 0 0 0,1 0 0 0 0,-1 0-1 0 0,0 0 1 0 0,0 1 0 0 0,0-1-1 0 0,0 0 1 0 0,-2-3 0 0 0,2 4-191 0 0,-1 0 0 0 0,1 0 0 0 0,0 0 0 0 0,-1 0 1 0 0,1 0-1 0 0,0 0 0 0 0,-1 0 0 0 0,1 0 0 0 0,-1 1 0 0 0,1-1 0 0 0,-1 1 0 0 0,0-1 1 0 0,1 1-1 0 0,-1-1 0 0 0,0 1 0 0 0,1 0 0 0 0,-1 0 0 0 0,0 0 0 0 0,1 0 0 0 0,-1 0 1 0 0,0 0-1 0 0,1 0 0 0 0,-1 1 0 0 0,0-1 0 0 0,1 1 0 0 0,-1-1 0 0 0,1 1 1 0 0,-3 0-1 0 0,-1 2 78 0 0,0 0 1 0 0,-1 1 0 0 0,1-1-1 0 0,1 1 1 0 0,-1 0 0 0 0,0 0-1 0 0,1 1 1 0 0,0-1 0 0 0,0 1-1 0 0,0 0 1 0 0,1 0 0 0 0,-4 8-1 0 0,0-1 92 0 0,2 0 0 0 0,0 0-1 0 0,0 1 1 0 0,-4 21-1 0 0,8-29-175 0 0,0 1-1 0 0,0 0 1 0 0,0 0-1 0 0,1-1 1 0 0,0 1-1 0 0,0 0 1 0 0,2 8-1 0 0,-2-12-33 0 0,1 0-1 0 0,-1 0 1 0 0,1 0-1 0 0,0 0 0 0 0,-1 0 1 0 0,1 0-1 0 0,0 0 0 0 0,0 0 1 0 0,1 0-1 0 0,-1 0 0 0 0,0-1 1 0 0,1 1-1 0 0,-1 0 0 0 0,1-1 1 0 0,-1 1-1 0 0,1-1 0 0 0,0 0 1 0 0,-1 1-1 0 0,1-1 1 0 0,0 0-1 0 0,0 0 0 0 0,2 1 1 0 0,-1-1-127 0 0,0 0 0 0 0,0 0 0 0 0,-1 0-1 0 0,1-1 1 0 0,0 1 0 0 0,0-1 0 0 0,0 1 0 0 0,0-1 0 0 0,0 0 0 0 0,-1 0 0 0 0,1 0 0 0 0,0-1 0 0 0,0 1 0 0 0,0-1 0 0 0,5-1 0 0 0,-4 0-1042 0 0,0 0 0 0 0,0 0 0 0 0,-1 0-1 0 0,1-1 1 0 0,6-5 0 0 0,4-5-6012 0 0</inkml:trace>
  <inkml:trace contextRef="#ctx0" brushRef="#br0" timeOffset="1">333 1 18223 0 0,'0'0'836'0'0,"1"15"304"0"0,21 102 526 0 0,-21-113-1593 0 0,5 37 1008 0 0,15 56 1 0 0,-20-94-960 0 0,-1-1 1 0 0,1 1 0 0 0,-1 0-1 0 0,0 0 1 0 0,0 0-1 0 0,0 3 1 0 0,1 16 477 0 0,-1-22-600 0 0,0 0 1 0 0,0 0-1 0 0,0 1 0 0 0,0-1 0 0 0,0 0 1 0 0,0 0-1 0 0,0 0 0 0 0,0 0 1 0 0,0 0-1 0 0,0 1 0 0 0,0-1 0 0 0,0 0 1 0 0,1 0-1 0 0,-1 0 0 0 0,0 0 0 0 0,0 0 1 0 0,0 0-1 0 0,0 1 0 0 0,0-1 0 0 0,0 0 1 0 0,0 0-1 0 0,0 0 0 0 0,0 0 0 0 0,0 0 1 0 0,1 0-1 0 0,-1 0 0 0 0,0 1 0 0 0,0-1 1 0 0,0 0-1 0 0,0 0 0 0 0,0 0 0 0 0,0 0 1 0 0,1 0-1 0 0,-1 0 0 0 0,0 0 0 0 0,0 0 1 0 0,0 0-1 0 0,0 0 0 0 0,0 0 0 0 0,1 0 1 0 0,-1 0-1 0 0,0 0 0 0 0,0 0 0 0 0,0 0 1 0 0,0 0-1 0 0,0 0 0 0 0,1 0 0 0 0,-1 0 1 0 0,0 0-1 0 0,0 0 0 0 0,0 0 0 0 0,0 0 1 0 0,0 0-1 0 0,0 0 0 0 0,1-1 0 0 0,-1 1 1 0 0,0 0-1 0 0,0 0 0 0 0,0 0 0 0 0,0 0 1 0 0,0 0-1 0 0,0 0 0 0 0,0 0 0 0 0,0 0 1 0 0,1-1-1 0 0,-1 1 0 0 0,0 0 0 0 0,5-9 47 0 0,-5 8-24 0 0,4-9 282 0 0,0-1 1 0 0,0 0 0 0 0,2-13-1 0 0,6-21 442 0 0,-8 33-1333 0 0,1 1 1 0 0,0 0-1 0 0,1 0 0 0 0,10-15 0 0 0,-15 24 341 0 0,1 0-1 0 0,-1 0 1 0 0,1 0-1 0 0,0 0 1 0 0,0 0 0 0 0,0 0-1 0 0,0 1 1 0 0,0-1-1 0 0,0 1 1 0 0,0-1-1 0 0,1 1 1 0 0,-1 0 0 0 0,0 0-1 0 0,1 0 1 0 0,-1 0-1 0 0,1 0 1 0 0,-1 0-1 0 0,1 1 1 0 0,-1 0-1 0 0,1-1 1 0 0,0 1 0 0 0,-1 0-1 0 0,1 0 1 0 0,0 0-1 0 0,-1 0 1 0 0,6 2-1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192 643 4144 0 0,'-2'2'-1'0'0,"1"-1"0"0"0,-1 1 0 0 0,1-1 0 0 0,-1 1 0 0 0,0-1-1 0 0,0 0 1 0 0,1 0 0 0 0,-1 0 0 0 0,0 0 0 0 0,-2 1 0 0 0,3-2 86 0 0,0 1 1 0 0,1-1-1 0 0,-1 0 0 0 0,0 0 0 0 0,1 0 1 0 0,-1 0-1 0 0,0 0 0 0 0,1 0 0 0 0,-1 0 1 0 0,0 0-1 0 0,1 0 0 0 0,-1 0 0 0 0,0-1 1 0 0,1 1-1 0 0,-1 0 0 0 0,0 0 0 0 0,1-1 1 0 0,-2 0-1 0 0,-7-8 4411 0 0,-1-10 1521 0 0,1 4-4328 0 0,-10-21-1 0 0,5 2-963 0 0,-39-96 1756 0 0,43 101-1684 0 0,2 0 0 0 0,-9-49 0 0 0,14 52-95 0 0,-1-30 0 0 0,4 47-556 0 0,0 1 0 0 0,1 0 0 0 0,0-1 0 0 0,1 1 0 0 0,-1 0 0 0 0,2 0 0 0 0,4-14 0 0 0,-2 12-79 0 0,0 0-1 0 0,0 1 0 0 0,1 0 1 0 0,0 0-1 0 0,0 0 1 0 0,9-9-1 0 0,-11 14-40 0 0,1 0 0 0 0,-1 1 0 0 0,1-1 0 0 0,-1 1 0 0 0,1 0 0 0 0,0 0 0 0 0,1 0 0 0 0,-1 1-1 0 0,0-1 1 0 0,1 1 0 0 0,-1 1 0 0 0,1-1 0 0 0,6 0 0 0 0,-6 1-139 0 0,-1 1 1 0 0,1-1-1 0 0,0 1 0 0 0,0 0 1 0 0,0 1-1 0 0,0 0 0 0 0,0 0 0 0 0,-1 0 1 0 0,1 0-1 0 0,0 1 0 0 0,-1 0 0 0 0,1 0 1 0 0,-1 1-1 0 0,0-1 0 0 0,0 1 1 0 0,0 0-1 0 0,0 1 0 0 0,0-1 0 0 0,-1 1 1 0 0,1 0-1 0 0,-1 0 0 0 0,0 1 1 0 0,5 7-1 0 0,14 25-2792 0 0,-16-15 611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19175 0 0,'0'0'2080'0'0,"5"0"-2080"0"0,3 0 0 0 0,4 0 0 0 0,2-2 272 0 0,6 2 16 0 0,-3-3 0 0 0,0 3 0 0 0,5 0-288 0 0,3 0 0 0 0,-2 0-96 0 0,2 0 24 0 0,-2 0-856 0 0,2-2-176 0 0,-2 2-32 0 0,2-5-6607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3680 0 0,'-2'5'237'0'0,"0"0"1"0"0,-1 0-1 0 0,1 0 1 0 0,-1-1-1 0 0,0 1 1 0 0,-5 6-1 0 0,4-7 1117 0 0,1 0-1 0 0,0 0 1 0 0,0 1-1 0 0,0-1 1 0 0,1 1-1 0 0,-1 0 1 0 0,-1 6-1 0 0,3-7-1029 0 0,0 1 0 0 0,0-1 0 0 0,0 1 0 0 0,1-1-1 0 0,-1 1 1 0 0,1 4 0 0 0,0-7-314 0 0,1-1-1 0 0,-1 0 0 0 0,0 1 1 0 0,1-1-1 0 0,-1 0 1 0 0,0 0-1 0 0,1 1 1 0 0,0-1-1 0 0,-1 0 0 0 0,1 0 1 0 0,0 0-1 0 0,-1 0 1 0 0,1 0-1 0 0,0 0 0 0 0,0 0 1 0 0,0 0-1 0 0,0 0 1 0 0,0 0-1 0 0,0 0 1 0 0,0 0-1 0 0,0-1 0 0 0,0 1 1 0 0,1 0-1 0 0,-1-1 1 0 0,1 1-1 0 0,1 0 38 0 0,0 0 1 0 0,-1 0-1 0 0,1-1 1 0 0,0 1-1 0 0,-1-1 0 0 0,1 0 1 0 0,0 1-1 0 0,0-1 0 0 0,-1 0 1 0 0,1-1-1 0 0,0 1 0 0 0,0 0 1 0 0,-1-1-1 0 0,6-1 0 0 0,-4 0 67 0 0,0 0 0 0 0,0 0-1 0 0,0 0 1 0 0,-1-1-1 0 0,1 1 1 0 0,-1-1 0 0 0,1 0-1 0 0,4-5 1 0 0,-3 2 187 0 0,0 0 1 0 0,0-1 0 0 0,0 1-1 0 0,-1-1 1 0 0,0 0 0 0 0,-1 0-1 0 0,0 0 1 0 0,0-1 0 0 0,4-13-1 0 0,-7 20-184 0 0,3-19 513 0 0,-3 20-544 0 0,0-1 0 0 0,0 0 0 0 0,0 0 0 0 0,0 0 0 0 0,0 1 1 0 0,0-1-1 0 0,0 0 0 0 0,0 0 0 0 0,-1 0 0 0 0,1 1 0 0 0,0-1 1 0 0,0 0-1 0 0,-1 0 0 0 0,1 1 0 0 0,0-1 0 0 0,-1 0 1 0 0,1 1-1 0 0,-1-1 0 0 0,1 0 0 0 0,-2 0 1020 0 0,-2 9-514 0 0,2 0-589 0 0,-1 0-1 0 0,1 0 1 0 0,0 0-1 0 0,1 0 1 0 0,0 1-1 0 0,0-1 1 0 0,1 11-1 0 0,1-6-3 0 0,0 0 1 0 0,0-1-1 0 0,2 1 0 0 0,3 14 0 0 0,-5-24-173 0 0,0 0-1 0 0,0-1 1 0 0,1 1-1 0 0,-1 0 1 0 0,0 0-1 0 0,1-1 1 0 0,0 1-1 0 0,0-1 1 0 0,-1 1-1 0 0,1-1 1 0 0,1 0-1 0 0,-1 1 1 0 0,4 2-1 0 0,-5-5-42 0 0,1 1-1 0 0,0 0 1 0 0,-1 0 0 0 0,1 0-1 0 0,0-1 1 0 0,0 1-1 0 0,-1-1 1 0 0,1 1-1 0 0,0-1 1 0 0,0 0 0 0 0,0 0-1 0 0,0 1 1 0 0,0-1-1 0 0,-1-1 1 0 0,1 1-1 0 0,0 0 1 0 0,0 0 0 0 0,0-1-1 0 0,0 1 1 0 0,-1-1-1 0 0,1 1 1 0 0,3-3-1 0 0,7-4-7289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8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6912 0 0,'-10'9'660'0'0,"2"-4"1041"0"0,1 1 1 0 0,0 0 0 0 0,1 1 0 0 0,-1-1-1 0 0,-7 12 1 0 0,13-16-1422 0 0,0 0-1 0 0,0 0 1 0 0,0 0-1 0 0,0 0 1 0 0,0 0-1 0 0,1 0 1 0 0,-1 0-1 0 0,1 0 1 0 0,-1 0-1 0 0,1 0 1 0 0,0 0-1 0 0,0 4 1 0 0,0-4-408 0 0,1 0 0 0 0,-1 0 0 0 0,1 0 0 0 0,-1 0 0 0 0,1 0 0 0 0,0 0 0 0 0,0 0 0 0 0,0 0 0 0 0,0 0 0 0 0,0 0 0 0 0,1 0 0 0 0,-1 0-1 0 0,0-1 1 0 0,3 3 0 0 0,1 0 43 0 0,-1 0 0 0 0,1-1-1 0 0,0 1 1 0 0,0-1 0 0 0,0 0-1 0 0,0 0 1 0 0,0-1 0 0 0,1 1-1 0 0,0-1 1 0 0,-1-1 0 0 0,1 1 0 0 0,0-1-1 0 0,0 0 1 0 0,10 1 0 0 0,5-2-806 0 0,0 0 0 0 0,38-7 0 0 0,-11 1 208 0 0,-42 6 891 0 0,1-1 0 0 0,-1 0 1 0 0,0-1-1 0 0,0 0 0 0 0,1 0 0 0 0,-1 0 1 0 0,6-4-1 0 0,-11 6-29 0 0,1-1-1 0 0,-1 1 1 0 0,0-1-1 0 0,1 0 1 0 0,-1 0 0 0 0,0 1-1 0 0,0-1 1 0 0,0 0-1 0 0,0 0 1 0 0,0 0 0 0 0,0 0-1 0 0,0 0 1 0 0,0-1-1 0 0,0 1 1 0 0,-1 0 0 0 0,1 0-1 0 0,0-1 1 0 0,-1 1-1 0 0,1 0 1 0 0,-1-1 0 0 0,0 1-1 0 0,1 0 1 0 0,-1-1-1 0 0,0 1 1 0 0,0-1 0 0 0,1 1-1 0 0,-1-1 1 0 0,0 1-1 0 0,-1 0 1 0 0,1-1-1 0 0,0 1 1 0 0,0-1 0 0 0,-1 1-1 0 0,1 0 1 0 0,0-1-1 0 0,-1 1 1 0 0,-1-2 0 0 0,2 2-74 0 0,-1 0 1 0 0,1 0 0 0 0,-1 0 0 0 0,0 0-1 0 0,0 1 1 0 0,1-1 0 0 0,-1 0 0 0 0,0 1-1 0 0,0-1 1 0 0,0 0 0 0 0,0 1 0 0 0,1-1-1 0 0,-1 1 1 0 0,0-1 0 0 0,0 1 0 0 0,0 0 0 0 0,0 0-1 0 0,0-1 1 0 0,0 1 0 0 0,0 0 0 0 0,0 0-1 0 0,0 0 1 0 0,-1 0 0 0 0,1 0 0 0 0,0 0-1 0 0,0 0 1 0 0,0 0 0 0 0,0 0 0 0 0,0 1-1 0 0,0-1 1 0 0,0 0 0 0 0,0 1 0 0 0,-1 0-1 0 0,-2 0 76 0 0,1 1 0 0 0,0-1 0 0 0,-1 1-1 0 0,1 0 1 0 0,0 0 0 0 0,0 0 0 0 0,0 1-1 0 0,-4 3 1 0 0,3-1-141 0 0,1 0 0 0 0,0 0 0 0 0,0 1 0 0 0,0-1 0 0 0,0 0 0 0 0,1 1 0 0 0,0 0 0 0 0,0-1 0 0 0,1 1 0 0 0,-1 0 0 0 0,1 0 0 0 0,1 0 0 0 0,-1 0 0 0 0,1 0 0 0 0,0 0 0 0 0,0 0 0 0 0,1 0 0 0 0,0 0 0 0 0,0 0 0 0 0,0 0 0 0 0,1 0 0 0 0,-1 0 0 0 0,1 0 0 0 0,1-1 0 0 0,-1 1 0 0 0,1-1 0 0 0,6 9 0 0 0,-5-9-355 0 0,1 1 1 0 0,0-1-1 0 0,1 0 0 0 0,-1 0 0 0 0,1-1 1 0 0,0 0-1 0 0,0 0 0 0 0,0 0 0 0 0,1 0 1 0 0,-1-1-1 0 0,1 0 0 0 0,0-1 0 0 0,0 0 1 0 0,0 0-1 0 0,8 2 0 0 0,5-2-8712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37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400 240 4432 0 0,'0'-15'432'0'0,"4"-64"2598"0"0,4-19 780 0 0,-11 61-1033 0 0,3 36-2500 0 0,-2-2 140 0 0,-3-3 4759 0 0,3 7-4985 0 0,-1 1 0 0 0,1 0 0 0 0,-1 0 0 0 0,1 0 0 0 0,0 1 0 0 0,0-1 0 0 0,0 0 0 0 0,0 1 0 0 0,0 0 0 0 0,0-1 0 0 0,1 1 0 0 0,-1 0 0 0 0,1 0 0 0 0,0 0 0 0 0,0 0 0 0 0,-2 5 0 0 0,0 7-34 0 0,0 1-1 0 0,-1 17 1 0 0,3-27-90 0 0,-7 109 168 0 0,7-110-234 0 0,-59 439 1163 0 0,35-269-1375 0 0,-7 29-58 0 0,14-96 390 0 0,10-50 61 0 0,-22 282 658 0 0,29-307-646 0 0,-2 267 714 0 0,3-252-842 0 0,-6 51 0 0 0,4-72-59 0 0,2-25-7 0 0,-15 218 75 0 0,3-109 349 0 0,4-61-183 0 0,-8 69-357 0 0,-5-2 0 0 0,-45 142 0 0 0,60-241 157 0 0,1 0 0 0 0,0 0 0 0 0,2 1-1 0 0,-3 34 1 0 0,6-52-31 0 0,0 0-1 0 0,0-1 1 0 0,0 1-1 0 0,0-1 1 0 0,0 1 0 0 0,0 0-1 0 0,0-1 1 0 0,1 1-1 0 0,-1-1 1 0 0,0 1 0 0 0,0 0-1 0 0,1-1 1 0 0,-1 1-1 0 0,0-1 1 0 0,1 1-1 0 0,-1-1 1 0 0,1 1 0 0 0,3 3 58 0 0,-2-2-45 0 0,0 0-1 0 0,1 0 0 0 0,-1-1 0 0 0,1 1 0 0 0,-1-1 0 0 0,1 0 0 0 0,0 0 1 0 0,4 2-1 0 0,-2-2-11 0 0,-3 0-11 0 0,1 0 0 0 0,0-1 0 0 0,0 0 0 0 0,0 1 0 0 0,-1-1 0 0 0,5 0 0 0 0,11 0 0 0 0,15 5 0 0 0,0-3 0 0 0,48-1 0 0 0,-42-2 0 0 0,112 11 26 0 0,-99-5-7 0 0,89-2 0 0 0,92-10 109 0 0,-174 8-105 0 0,27 0 18 0 0,71 1-33 0 0,-112-1 37 0 0,127 6 115 0 0,104-1 234 0 0,-20 8 75 0 0,-132-6-177 0 0,63 5 182 0 0,158 7 276 0 0,63 9-17 0 0,-378-26-670 0 0,44 7-6 0 0,-57-7 41 0 0,1 0 0 0 0,35 0 0 0 0,-24 1 56 0 0,-22-2-121 0 0,0-1-1 0 0,0 0 1 0 0,8 0 0 0 0,-10-2-33 0 0,-4 0 0 0 0,0 0 0 0 0,0 0 0 0 0,0 0 0 0 0,0 0 0 0 0,-1 0 0 0 0,1 0 0 0 0,0 0 0 0 0,0-1 0 0 0,-1 1 0 0 0,1 0 0 0 0,-1-1 0 0 0,1 1 0 0 0,-1 0 0 0 0,1-3 0 0 0,0 2 0 0 0,21-26-3267 0 0,-16 18 1366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1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1840 0 0,'0'0'13324'0'0,"2"-20"-9109"0"0,-1 18-4208 0 0,0 1 0 0 0,0 0 0 0 0,-1-1 0 0 0,1 1 0 0 0,0 0 1 0 0,-1-1-1 0 0,1 1 0 0 0,-1 0 0 0 0,1-3 0 0 0,0 2 1 0 0,-1 0 1 0 0,1 0 0 0 0,-1 1-1 0 0,1-1 1 0 0,-1 1-1 0 0,1-1 1 0 0,0 0 0 0 0,1-1-1 0 0,3-4 42 0 0,-4 5-49 0 0,0 1 0 0 0,-1 0 0 0 0,1-1 1 0 0,0 1-1 0 0,0 0 0 0 0,0 0 0 0 0,0 0 0 0 0,0 0 0 0 0,0 0 0 0 0,1 0 0 0 0,-1 0 0 0 0,2-1 0 0 0,5-5 10 0 0,-8 7 48 0 0,1 0 89 0 0,-1 0-1 0 0,1 0 1 0 0,-1 0 0 0 0,0 0 0 0 0,1 0 0 0 0,-1 0-1 0 0,1 0 1 0 0,-1 0 0 0 0,0 0 0 0 0,1 0 0 0 0,-1 0-1 0 0,1 1 1 0 0,-1-1 0 0 0,0 0 0 0 0,1 0 0 0 0,-1 1-1 0 0,0-1 1 0 0,1 0 0 0 0,-1 0 0 0 0,1 1 0 0 0,1 2-4 0 0,0 0 1 0 0,0 0-1 0 0,-1 1 1 0 0,1-1-1 0 0,-1 1 1 0 0,1-1-1 0 0,-1 1 1 0 0,0-1-1 0 0,0 1 1 0 0,-1-1-1 0 0,1 1 1 0 0,-1 6-1 0 0,0 6 285 0 0,-3 27 0 0 0,1-21-532 0 0,-11 68 82 0 0,3-30 211 0 0,2-26-189 0 0,6-27-4 0 0,0-1 0 0 0,1 0 1 0 0,-1 1-1 0 0,1 10 0 0 0,-3-11-235 0 0,3-5-361 0 0,3-4-577 0 0,1-2-654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4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68 12032 0 0,'0'0'586'0'0,"-2"-1"38"0"0,2 1-364 0 0,-1-1 0 0 0,1 1 0 0 0,-1-1 0 0 0,1 1 0 0 0,0-1 0 0 0,-1 1-1 0 0,1-1 1 0 0,0 1 0 0 0,-1-1 0 0 0,1 1 0 0 0,0-1 0 0 0,0 0 0 0 0,0 1 0 0 0,0-1-1 0 0,0 1 1 0 0,-1-1 0 0 0,1 0 0 0 0,0 1 0 0 0,0-1 0 0 0,0 0 0 0 0,1 0 0 0 0,6-13 1149 0 0,-4 11-1308 0 0,0 0 0 0 0,0 0-1 0 0,1 0 1 0 0,5-4 0 0 0,-8 6 22 0 0,0 0 0 0 0,0 1 0 0 0,1-1 0 0 0,-1 1 0 0 0,0-1 0 0 0,0 1 0 0 0,0-1 0 0 0,0 1 0 0 0,0-1 0 0 0,1 1 0 0 0,-1 0 0 0 0,0 0 0 0 0,0 0 0 0 0,0 0 1 0 0,1 0-1 0 0,0 0 0 0 0,-1 0-56 0 0,-1 0 0 0 0,0 0 1 0 0,1 0-1 0 0,-1 1 0 0 0,0-1 1 0 0,0 0-1 0 0,1 0 0 0 0,-1 0 1 0 0,0 1-1 0 0,0-1 0 0 0,1 0 1 0 0,-1 0-1 0 0,0 1 0 0 0,0-1 1 0 0,0 0-1 0 0,1 1 0 0 0,-1-1 1 0 0,0 0-1 0 0,0 1 0 0 0,0-1 1 0 0,0 0-1 0 0,0 1 0 0 0,1-1 1 0 0,-3 16 286 0 0,2-15-332 0 0,-1 0 0 0 0,1 0 0 0 0,-1 0 0 0 0,1 0 0 0 0,-1 0 0 0 0,1 0 0 0 0,-1 0 0 0 0,0-1 0 0 0,1 1 0 0 0,-1 0 0 0 0,0 0 0 0 0,0-1 0 0 0,1 1 0 0 0,-1 0 0 0 0,0-1 0 0 0,0 1 0 0 0,0-1 0 0 0,0 1 0 0 0,0-1 0 0 0,0 1 0 0 0,0-1 0 0 0,0 0 0 0 0,0 1 0 0 0,0-1 0 0 0,0 0 0 0 0,0 0 0 0 0,0 0 0 0 0,0 0 0 0 0,0 0 0 0 0,0 0 0 0 0,0 0 0 0 0,0 0 0 0 0,0 0 0 0 0,0 0 0 0 0,0-1 0 0 0,0 1 0 0 0,0 0 0 0 0,0-1 0 0 0,-2 0 0 0 0,2 1 20 0 0,1-1 0 0 0,0 1 0 0 0,-1 0-1 0 0,1 0 1 0 0,-1-1 0 0 0,1 1 0 0 0,0 0 0 0 0,-1-1-1 0 0,1 1 1 0 0,0-1 0 0 0,-1 1 0 0 0,1 0 0 0 0,0-1-1 0 0,0 1 1 0 0,-1-1 0 0 0,1 1 0 0 0,0-1-1 0 0,0 1 1 0 0,0-1 0 0 0,-1 1 0 0 0,1-1 0 0 0,0 1-1 0 0,0-1 1 0 0,0 1 0 0 0,0-1 0 0 0,0 1 0 0 0,0-1-1 0 0,0 1 1 0 0,0-1 0 0 0,0 1 0 0 0,0-1 0 0 0,1 1-1 0 0,-1-1 1 0 0,0 1 0 0 0,0-1 0 0 0,0 1 0 0 0,1 0-1 0 0,-1-1 1 0 0,0 1 0 0 0,0-1 0 0 0,1 0-1 0 0,15-20 236 0 0,-13 18-149 0 0,-2 2-118 0 0,-1 0 1 0 0,1 1-1 0 0,0-1 0 0 0,0 0 1 0 0,0 1-1 0 0,0-1 0 0 0,0 1 1 0 0,0-1-1 0 0,0 1 0 0 0,0 0 1 0 0,0-1-1 0 0,0 1 0 0 0,1 0 0 0 0,-1 0 1 0 0,0 0-1 0 0,0 0 0 0 0,0 0 1 0 0,0 0-1 0 0,0 0 0 0 0,0 0 1 0 0,1 0-1 0 0,-1 0 0 0 0,0 0 0 0 0,0 1 1 0 0,0-1-1 0 0,0 1 0 0 0,0-1 1 0 0,0 1-1 0 0,0-1 0 0 0,0 1 1 0 0,0-1-1 0 0,0 1 0 0 0,0 0 1 0 0,-1 0-1 0 0,1-1 0 0 0,1 3 0 0 0,-1-3-6 0 0,-1 1-1 0 0,0-1 0 0 0,1 1 0 0 0,-1-1 0 0 0,0 1 0 0 0,1-1 0 0 0,-1 1 0 0 0,0-1 0 0 0,0 1 1 0 0,1 0-1 0 0,-1-1 0 0 0,0 1 0 0 0,0-1 0 0 0,0 1 0 0 0,0 0 0 0 0,0-1 0 0 0,0 1 0 0 0,0 0 1 0 0,0-1-1 0 0,0 1 0 0 0,0-1 0 0 0,0 1 0 0 0,0 0 0 0 0,-1 0 0 0 0,1 0 5 0 0,-3 19 111 0 0,3-19-72 0 0,0 0 0 0 0,-1 0 0 0 0,1-1 0 0 0,0 1 1 0 0,0 0-1 0 0,-1-1 0 0 0,1 1 0 0 0,-1 0 0 0 0,1-1 1 0 0,-1 1-1 0 0,1-1 0 0 0,-1 1 0 0 0,1 0 0 0 0,-1-1 1 0 0,1 1-1 0 0,-1-1 0 0 0,0 0 0 0 0,1 1 0 0 0,-1-1 0 0 0,0 1 1 0 0,1-1-1 0 0,-1 0 0 0 0,0 0 0 0 0,-1 1 0 0 0,2-1-43 0 0,0 0 0 0 0,0 0 0 0 0,-1 0-1 0 0,1 0 1 0 0,0-1 0 0 0,0 1-1 0 0,0 0 1 0 0,-1 0 0 0 0,1 0-1 0 0,0 0 1 0 0,0 0 0 0 0,0 0-1 0 0,-1-1 1 0 0,1 1 0 0 0,0 0 0 0 0,0 0-1 0 0,0 0 1 0 0,0-1 0 0 0,0 1-1 0 0,0 0 1 0 0,-1 0 0 0 0,1 0-1 0 0,0-1 1 0 0,0 1 0 0 0,0 0 0 0 0,0 0-1 0 0,0-1 1 0 0,0 1 0 0 0,0 0-1 0 0,0 0 1 0 0,0 0 0 0 0,0-1-1 0 0,0 1 1 0 0,0 0 0 0 0,0 0 0 0 0,0-1-1 0 0,0 1 1 0 0,0 0 0 0 0,0 0-1 0 0,0-1 1 0 0,0 1 0 0 0,1 0-1 0 0,-1 0 1 0 0,0 0 0 0 0,0-1-1 0 0,0 1 1 0 0,0 0 0 0 0,1 0 0 0 0,3-12 68 0 0,-4 12-59 0 0,4-7 32 0 0,4-2-266 0 0,-7 8 582 0 0,-18 15-1029 0 0,17-13 469 0 0,-1-1-1 0 0,0 0 1 0 0,1 1-1 0 0,-1-1 0 0 0,0 0 1 0 0,0 1-1 0 0,1-1 1 0 0,-1 0-1 0 0,0 0 0 0 0,0 0 1 0 0,0 0-1 0 0,1 1 0 0 0,-1-1 1 0 0,0 0-1 0 0,0 0 1 0 0,0-1-1 0 0,0 1 0 0 0,-1 0-285 0 0,1 0-1082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5064 0 0,'0'0'389'0'0,"-9"15"4966"0"0,6 5 2149 0 0,2 13-4612 0 0,1-6-1930 0 0,-14 111 616 0 0,2-26-1729 0 0,12-108 104 0 0,-1 36 400 0 0,1-37-414 0 0,0-1 1 0 0,0 0 0 0 0,0 1 0 0 0,1-1-1 0 0,-1 0 1 0 0,1 0 0 0 0,0 0 0 0 0,-1 1 0 0 0,1-1-1 0 0,0 0 1 0 0,0 0 0 0 0,0 0 0 0 0,1 0 0 0 0,1 3-1 0 0,-2-5-23 0 0,0 0 0 0 0,0 1-1 0 0,0-1 1 0 0,-1 0 0 0 0,1 0 0 0 0,0 1-1 0 0,0-1 1 0 0,0 0 0 0 0,0 0-1 0 0,0 0 1 0 0,0 0 0 0 0,0 0 0 0 0,-1-1-1 0 0,1 1 1 0 0,0 0 0 0 0,0 0-1 0 0,0 0 1 0 0,0-1 0 0 0,0 1-1 0 0,-1 0 1 0 0,1-1 0 0 0,0 1 0 0 0,0-1-1 0 0,-1 1 1 0 0,2-1 0 0 0,1-1-431 0 0,11-5-1159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33 4144 0 0,'0'0'191'0'0,"-2"0"-11"0"0,-30 21 488 0 0,19-11 3376 0 0,-19 15 0 0 0,26-18-2075 0 0,-1 0 1 0 0,1 0 0 0 0,-11 16-1 0 0,13-16-1870 0 0,0 1-1 0 0,-5 13 1 0 0,8-19-33 0 0,-9 23 1122 0 0,-5 28 1 0 0,13-45-940 0 0,0-1 1 0 0,1 0-1 0 0,0 0 1 0 0,1 1-1 0 0,0-1 1 0 0,0 1 0 0 0,0-1-1 0 0,1 0 1 0 0,2 8-1 0 0,-3-13-197 0 0,1 0 0 0 0,-1 0 0 0 0,1-1 1 0 0,-1 1-1 0 0,1 0 0 0 0,0-1 0 0 0,0 1 0 0 0,-1-1 0 0 0,1 1 0 0 0,0-1 0 0 0,1 1 0 0 0,-1-1 0 0 0,0 1 0 0 0,0-1 0 0 0,1 0 0 0 0,-1 0 0 0 0,0 0 1 0 0,1 0-1 0 0,-1 0 0 0 0,1 0 0 0 0,0 0 0 0 0,-1 0 0 0 0,1-1 0 0 0,0 1 0 0 0,-1-1 0 0 0,1 1 0 0 0,0-1 0 0 0,0 0 0 0 0,-1 1 0 0 0,1-1 1 0 0,0 0-1 0 0,0 0 0 0 0,0 0 0 0 0,-1 0 0 0 0,1-1 0 0 0,2 0 0 0 0,2 0 41 0 0,-1-1 0 0 0,0 1 1 0 0,0-1-1 0 0,1-1 0 0 0,-1 1 0 0 0,-1-1 0 0 0,1 0 1 0 0,0 0-1 0 0,-1 0 0 0 0,7-7 0 0 0,2-3-117 0 0,-2 0 0 0 0,0-1 0 0 0,0 0-1 0 0,-1-1 1 0 0,-1 0 0 0 0,-1-1 0 0 0,0 0 0 0 0,-1 0 0 0 0,0 0-1 0 0,-2-1 1 0 0,0 0 0 0 0,-1 0 0 0 0,0-1 0 0 0,1-32-1 0 0,-4 47-181 0 0,-1-1-1 0 0,0 1 0 0 0,0 0 0 0 0,-1 0 1 0 0,1-1-1 0 0,-1 1 0 0 0,0 0 1 0 0,1 0-1 0 0,-1 0 0 0 0,-1 0 0 0 0,1 0 1 0 0,0 0-1 0 0,-1 0 0 0 0,1 0 0 0 0,-1 1 1 0 0,-2-4-1 0 0,-6-2-1220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48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42 216 3680 0 0,'-11'10'392'0'0,"3"-2"3022"0"0,-11 10 12461 0 0,15-15-14941 0 0,22 3 682 0 0,58-13 614 0 0,-14 1-1156 0 0,-35 3-1018 0 0,32-7 1 0 0,-11 1-183 0 0,22-2 367 0 0,-17 1 1 0 0,102-4 0 0 0,-125 11-47 0 0,-28 3 125 0 0,-1-8-114 0 0,-1 7-191 0 0,0 0 0 0 0,0 0 0 0 0,0 1 0 0 0,0-1-1 0 0,0 0 1 0 0,0 0 0 0 0,0 0 0 0 0,0 1 0 0 0,0-1 0 0 0,0 0 0 0 0,-1 0 0 0 0,1 0 0 0 0,0 1 0 0 0,0-1-1 0 0,-1 0 1 0 0,1 0 0 0 0,-1 1 0 0 0,1-1 0 0 0,0 0 0 0 0,-1 1 0 0 0,1-1 0 0 0,-1 0 0 0 0,0 1-1 0 0,0-2 1 0 0,-10-7 199 0 0,1 0-1 0 0,-24-15 1 0 0,2 2-356 0 0,1 0 243 0 0,-37-18-1 0 0,58 34-101 0 0,-9-3 2 0 0,14 7-19 0 0,0 0 0 0 0,1 0 0 0 0,-1-1-1 0 0,1 0 1 0 0,-4-3 0 0 0,7 5-73 0 0,1 8-49 0 0,-1-6 140 0 0,1 0 0 0 0,0 0-1 0 0,0 0 1 0 0,0 0 0 0 0,0-1 0 0 0,0 1-1 0 0,0 0 1 0 0,1 0 0 0 0,-1 0 0 0 0,0 0-1 0 0,0-1 1 0 0,1 1 0 0 0,-1 0 0 0 0,0 0 0 0 0,1 0-1 0 0,-1-1 1 0 0,0 1 0 0 0,1 0 0 0 0,0-1-1 0 0,0 2 1 0 0,3 1 0 0 0,-1 0 0 0 0,1 0 0 0 0,0 0 0 0 0,0 0 0 0 0,0-1 0 0 0,1 0 0 0 0,-1 0 0 0 0,0 0 0 0 0,1 0 0 0 0,0-1 0 0 0,-1 0 0 0 0,1 0 0 0 0,9 1 0 0 0,13 4 0 0 0,0 0 21 0 0,0-2 1 0 0,0 0-1 0 0,28 0 0 0 0,25 2 139 0 0,-75-5-136 0 0,14 0 5 0 0,-19-1-20 0 0,1 0-1 0 0,0 1 0 0 0,0-1 0 0 0,0 0 0 0 0,-1 0 1 0 0,1 1-1 0 0,0-1 0 0 0,-1 0 0 0 0,1 1 0 0 0,0-1 1 0 0,0 0-1 0 0,-1 1 0 0 0,1-1 0 0 0,-1 1 1 0 0,1-1-1 0 0,-1 1 0 0 0,1 0 0 0 0,-1-1 0 0 0,2 2 1 0 0,-2 1 14 0 0,1 0 1 0 0,-1-1 0 0 0,0 1 0 0 0,0 0-1 0 0,0 0 1 0 0,0 0 0 0 0,0 0-1 0 0,-1 0 1 0 0,1 0 0 0 0,-1-1 0 0 0,0 1-1 0 0,0 0 1 0 0,0 0 0 0 0,-2 4-1 0 0,-3 5 120 0 0,-13 21 0 0 0,-10 7-43 0 0,-60 66 0 0 0,86-103-145 0 0,2-1-11 0 0,0-1 0 0 0,0 1-1 0 0,-1-1 1 0 0,1 1-1 0 0,0-1 1 0 0,-1 0 0 0 0,1 0-1 0 0,-1 0 1 0 0,1 0-1 0 0,-1 0 1 0 0,-2 1 0 0 0,4-3-165 0 0,-1 0 0 0 0,1 0 1 0 0,-1 0-1 0 0,1 0 0 0 0,-1 0 0 0 0,1-1 1 0 0,0 1-1 0 0,0 0 0 0 0,0 0 1 0 0,-1 0-1 0 0,1-1 0 0 0,0 1 1 0 0,1 0-1 0 0,-1-2 0 0 0,0 3 38 0 0,0-11-1298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5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47 2760 0 0,'0'0'3118'0'0,"7"-3"-176"0"0,-1 1-2509 0 0,-4 1-441 0 0,0-3-21 0 0,-1 3-51 0 0,17-9 11165 0 0,-18 10-11014 0 0,0 0 0 0 0,-1 0 0 0 0,1 0 0 0 0,0-1 0 0 0,0 1 0 0 0,-1 0 0 0 0,1 0 0 0 0,0-1 0 0 0,0 1 0 0 0,-1 0 0 0 0,1-1 0 0 0,0 1 0 0 0,0 0 0 0 0,0 0 0 0 0,0-1 0 0 0,-1 1 0 0 0,1-1 0 0 0,0 1 0 0 0,0 0 0 0 0,0-1 0 0 0,0 0 0 0 0,-4-7 2449 0 0,-3 9-2985 0 0,3 2 544 0 0,1-1 1 0 0,-1 1 0 0 0,0 0-1 0 0,1 0 1 0 0,-6 5-1 0 0,-3 3-616 0 0,10-10 591 0 0,0 0 0 0 0,0 1 0 0 0,1-1-1 0 0,-1 0 1 0 0,1 1 0 0 0,-1-1 0 0 0,-1 3 0 0 0,-14 5 1128 0 0,17-11-1140 0 0,1 0 0 0 0,-1-1 0 0 0,1 1 0 0 0,-1-1 0 0 0,1 1 0 0 0,0 0 0 0 0,0-1 0 0 0,0 1 0 0 0,0 0 0 0 0,0 0 0 0 0,1 0 0 0 0,-1 0 0 0 0,1 0 0 0 0,-1 0 0 0 0,1 0 0 0 0,0 0 0 0 0,-1 1 0 0 0,5-4 0 0 0,-2 2 10 0 0,1 0-1 0 0,-1 1 1 0 0,1-1-1 0 0,-1 1 1 0 0,1 0-1 0 0,0 0 1 0 0,0 0-1 0 0,6-1 1 0 0,-7 3-31 0 0,-3 0 34 0 0,-1 2-30 0 0,-1 0 1 0 0,1 0 0 0 0,0 0 0 0 0,-1 0-1 0 0,0 0 1 0 0,0 0 0 0 0,1 0 0 0 0,-1-1-1 0 0,0 1 1 0 0,0 0 0 0 0,-1 0 0 0 0,1-1-1 0 0,0 1 1 0 0,0-1 0 0 0,-1 1 0 0 0,1-1-1 0 0,-1 0 1 0 0,-3 3 0 0 0,3-2-29 0 0,-1 0 0 0 0,0-1 0 0 0,0 1-1 0 0,1-1 1 0 0,-1 1 0 0 0,0-1 0 0 0,0 0 0 0 0,0 0 0 0 0,-1-1 0 0 0,1 1 0 0 0,-5 0 0 0 0,3-2-19 0 0,2-1 622 0 0,1-6-343 0 0,4 5-270 0 0,0 1 0 0 0,0 0 0 0 0,0 0 0 0 0,0 0-1 0 0,1 0 1 0 0,-1 0 0 0 0,1 1 0 0 0,-1-1-1 0 0,1 1 1 0 0,0-1 0 0 0,-1 1 0 0 0,1 0-1 0 0,4-1 1 0 0,13-3 580 0 0,-19 5-650 0 0,10 7 352 0 0,-11-6-258 0 0,0 1 0 0 0,-1 0 0 0 0,1-1 0 0 0,0 1 0 0 0,-1-1 0 0 0,1 1 0 0 0,-1-1 0 0 0,1 1 0 0 0,-1-1 0 0 0,0 0 1 0 0,0 1-1 0 0,0-1 0 0 0,0 0 0 0 0,0 0 0 0 0,0 1 0 0 0,0-1 0 0 0,0 0 0 0 0,0 0 0 0 0,0 0 0 0 0,-1 0 0 0 0,1 0 0 0 0,0-1 0 0 0,-1 1 0 0 0,-2 1 0 0 0,2-1 33 0 0,-1 0 1 0 0,1 0-1 0 0,-1-1 1 0 0,1 1 0 0 0,0 0-1 0 0,-1-1 1 0 0,1 0 0 0 0,-1 0-1 0 0,1 0 1 0 0,-1 0 0 0 0,1 0-1 0 0,-1 0 1 0 0,1-1-1 0 0,-1 1 1 0 0,-3-2 0 0 0,5 2-164 0 0,-2-3 35 0 0,1-1-47 0 0,1 3 137 0 0,1 0 0 0 0,0 0 0 0 0,-1 0-1 0 0,1 0 1 0 0,0 1 0 0 0,0-1 0 0 0,0 0-1 0 0,0 0 1 0 0,0 0 0 0 0,0 0-1 0 0,0 0 1 0 0,0 0 0 0 0,0 1 0 0 0,0-1-1 0 0,1 0 1 0 0,-1 0 0 0 0,0 0 0 0 0,0 0-1 0 0,1 1 1 0 0,-1-1 0 0 0,1 0-1 0 0,-1 0 1 0 0,1 1 0 0 0,-1-1 0 0 0,1 0-1 0 0,-1 1 1 0 0,2-2 0 0 0,16-12 168 0 0,-16 13-170 0 0,0 0 0 0 0,1 0 0 0 0,0 0 0 0 0,-1 0 0 0 0,1 1 0 0 0,0-1 0 0 0,-1 1 0 0 0,1 0 0 0 0,0 0 0 0 0,-1 0 0 0 0,1 0 0 0 0,0 0 0 0 0,-1 0 0 0 0,1 1 0 0 0,5 1 0 0 0,-8-2-2 0 0,1 1-1 0 0,-1-1 1 0 0,1 0-1 0 0,-1 1 1 0 0,1-1-1 0 0,-1 1 1 0 0,1-1 0 0 0,-1 1-1 0 0,0-1 1 0 0,1 1-1 0 0,-1-1 1 0 0,0 1-1 0 0,1-1 1 0 0,-1 1 0 0 0,0-1-1 0 0,0 1 1 0 0,0 0-1 0 0,1-1 1 0 0,-1 1-1 0 0,0-1 1 0 0,0 1-1 0 0,0 0 1 0 0,0-1 0 0 0,0 1-1 0 0,0-1 1 0 0,0 1-1 0 0,0 0 1 0 0,0-1-1 0 0,-1 1 1 0 0,1-1 0 0 0,0 1-1 0 0,-1 0 1 0 0,-4 13 63 0 0,3-10-46 0 0,0-1 0 0 0,-1 1 0 0 0,1-1 0 0 0,-1 0 0 0 0,0 0-1 0 0,0 0 1 0 0,0-1 0 0 0,0 1 0 0 0,0-1 0 0 0,0 1 0 0 0,-1-1-1 0 0,1 0 1 0 0,-1 0 0 0 0,0-1 0 0 0,-4 3 0 0 0,2-2 4 0 0,-5 0 279 0 0,11-3-289 0 0,-1 1 1 0 0,1 0-1 0 0,0 0 0 0 0,-1-1 0 0 0,1 1 1 0 0,0 0-1 0 0,0-1 0 0 0,0 1 0 0 0,-1 0 1 0 0,1-1-1 0 0,0 1 0 0 0,0-1 0 0 0,0 1 1 0 0,0 0-1 0 0,-1-1 0 0 0,1 1 0 0 0,0-1 1 0 0,0 1-1 0 0,0-1 0 0 0,0 1 0 0 0,0 0 1 0 0,0-1-1 0 0,0 1 0 0 0,0-1 0 0 0,0 1 0 0 0,1 0 1 0 0,-1-1-1 0 0,0 1 0 0 0,0-1 0 0 0,0 0 1 0 0,1 0-4 0 0,-1 0 1 0 0,1-1-1 0 0,-1 1 1 0 0,1 0-1 0 0,-1 0 1 0 0,1-1-1 0 0,0 1 1 0 0,0 0-1 0 0,-1 0 1 0 0,1 0-1 0 0,0 0 1 0 0,0 0 0 0 0,0 0-1 0 0,0 0 1 0 0,0 0-1 0 0,1 0 1 0 0,1-1-1 0 0,0 1-4 0 0,-1-1 0 0 0,1 1 0 0 0,-1 0 0 0 0,1 0 1 0 0,0 0-1 0 0,3 0 0 0 0,-5 1-2 0 0,-1 0 0 0 0,1-1 0 0 0,0 1 1 0 0,-1 0-1 0 0,1 0 0 0 0,0 0 0 0 0,-1 0 1 0 0,1 0-1 0 0,0 0 0 0 0,-1 0 0 0 0,1 1 0 0 0,0-1 1 0 0,-1 0-1 0 0,1 0 0 0 0,-1 0 0 0 0,1 1 1 0 0,0-1-1 0 0,-1 0 0 0 0,1 1 0 0 0,-1-1 0 0 0,1 1 1 0 0,0-1-1 0 0,-1 0 0 0 0,1 1 0 0 0,-1-1 1 0 0,0 1-1 0 0,1-1 0 0 0,0 2 0 0 0,1 0 246 0 0,-2-1-97 0 0,0 0-26 0 0,0 5-102 0 0,0-4-125 0 0,1-1-243 0 0,-1 0-1 0 0,0-1 1 0 0,0 1 0 0 0,0 0 0 0 0,0-1 0 0 0,0 1 0 0 0,0 0 0 0 0,0 0 0 0 0,0-1-1 0 0,0 1 1 0 0,0 0 0 0 0,0-1 0 0 0,-1 1 0 0 0,1 0 0 0 0,0-1 0 0 0,0 1 0 0 0,-1 0-1 0 0,1-1 1 0 0,0 1 0 0 0,-1 0 0 0 0,0 0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9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1840 0 0,'0'0'2263'0'0,"0"0"-2189"0"0,0 2 560 0 0,-7 17 3076 0 0,-6 5 2513 0 0,12-24-6084 0 0,-1 0 1 0 0,1 1-1 0 0,0-1 1 0 0,0 1 0 0 0,0-1-1 0 0,0 1 1 0 0,0-1 0 0 0,0 1-1 0 0,0 0 1 0 0,0-1 0 0 0,0 1-1 0 0,0 0 1 0 0,0 0-1 0 0,0 0 1 0 0,1-1 0 0 0,-1 1-1 0 0,-1 2 1 0 0,-3 3 282 0 0,4-5-118 0 0,-3 4 464 0 0,-11-5 979 0 0,28 0-22 0 0,71 5-1130 0 0,-19-3-404 0 0,-35 0-14 0 0,44-3-1 0 0,-4-4 239 0 0,51-6 471 0 0,-110 9-807 0 0,-1-1-1 0 0,0 0 0 0 0,16-7 1 0 0,-19 7-32 0 0,1-1-1 0 0,-1 2 1 0 0,1-1 0 0 0,0 1 0 0 0,0 0 0 0 0,0 1-1 0 0,12-1 1 0 0,7 0-46 0 0,-20 1 14 0 0,-1 0 0 0 0,1 1 0 0 0,0 0 0 0 0,12 1 0 0 0,-8 1 67 0 0,0-2 1 0 0,0 0-1 0 0,18-1 0 0 0,-19 0 173 0 0,-1 0 0 0 0,1 1-1 0 0,0 0 1 0 0,0 1 0 0 0,11 2 0 0 0,-15-3-204 0 0,-1 1 1 0 0,0-1 0 0 0,1 1 0 0 0,9-2 0 0 0,7 0 203 0 0,-10-4 497 0 0,-8 5-688 0 0,-3 0-155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19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24 887 3680 0 0,'-1'10'356'0'0,"-5"15"-508"0"0,-11 0 10117 0 0,18-33-5144 0 0,2-3-4692 0 0,1-12 972 0 0,1-1-1 0 0,2 1 0 0 0,0 0 0 0 0,1 1 0 0 0,21-39 1 0 0,0 11 129 0 0,42-59 1 0 0,57-59 136 0 0,-35 47-525 0 0,56-58-68 0 0,-141 170-756 0 0,9-9 70 0 0,-10 11 36 0 0,0-1 0 0 0,0 1 0 0 0,-1-1 0 0 0,0 0 0 0 0,5-11 0 0 0,-4 9-124 0 0,-5 8 0 0 0,-1 0 0 0 0,1 0 0 0 0,-1 0 0 0 0,0 0 0 0 0,0 0 0 0 0,1 0 0 0 0,-1 0 0 0 0,-1 0 0 0 0,2-3 0 0 0,-2 0 11 0 0,0 4 170 0 0,0 1-128 0 0,-3-1-42 0 0,2 0 0 0 0,0 1 213 0 0,0 1-256 0 0,-3 0 10 0 0,-6 2-881 0 0,-5 2-5309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41 3224 0 0,'-10'8'463'0'0,"-19"7"13045"0"0,17-17-7106 0 0,12 2-6353 0 0,0-1-1 0 0,0 1 0 0 0,-1 0 1 0 0,1 0-1 0 0,0 0 0 0 0,0 0 1 0 0,0 0-1 0 0,0 0 0 0 0,0 0 1 0 0,0 0-1 0 0,0 0 0 0 0,0 0 1 0 0,0-1-1 0 0,-1 1 0 0 0,1 0 1 0 0,0 0-1 0 0,0 0 0 0 0,0 0 0 0 0,0 0 1 0 0,0 0-1 0 0,0-1 0 0 0,0 1 1 0 0,0 0-1 0 0,0 0 0 0 0,0 0 1 0 0,0 0-1 0 0,0 0 0 0 0,0 0 1 0 0,0-1-1 0 0,0 1 0 0 0,0 0 1 0 0,0 0-1 0 0,0 0 0 0 0,0 0 1 0 0,0 0-1 0 0,0 0 0 0 0,0-1 1 0 0,0 1-1 0 0,0 0 0 0 0,1 0 1 0 0,-1 0-1 0 0,0 0 0 0 0,0 0 1 0 0,0 0-1 0 0,0 0 0 0 0,0-1 0 0 0,0 1 1 0 0,0 0-1 0 0,0 0 0 0 0,1 0 1 0 0,-1 0-1 0 0,0 0 0 0 0,0 0 1 0 0,0 0-1 0 0,0 0 0 0 0,0 0 1 0 0,0 0-1 0 0,1 0 0 0 0,-1 0 1 0 0,0 0-1 0 0,0 0 0 0 0,0 0 1 0 0,0 0-1 0 0,0 0 0 0 0,0 0 1 0 0,1 0-1 0 0,-1 0 0 0 0,17-8 197 0 0,0 1 0 0 0,27-6 1 0 0,-38 11-213 0 0,14-4 276 0 0,41-10 449 0 0,-55 15-726 0 0,0 0 0 0 0,0 0-1 0 0,0 1 1 0 0,0 0 0 0 0,0 0-1 0 0,0 0 1 0 0,11 2-1 0 0,-15-1-29 0 0,-1-1 0 0 0,1 1 0 0 0,0 0 0 0 0,0-1 0 0 0,0 1 0 0 0,-1 0 0 0 0,1 0 0 0 0,0 0 0 0 0,-1 0 0 0 0,1 0 0 0 0,-1 1 0 0 0,0-1 0 0 0,1 0 0 0 0,-1 1 0 0 0,0-1 0 0 0,0 1 0 0 0,1-1 0 0 0,0 4 0 0 0,-1-3 3 0 0,0 1 0 0 0,0 0-1 0 0,0 0 1 0 0,-1 0 0 0 0,1 0-1 0 0,-1 0 1 0 0,0 0 0 0 0,1 0 0 0 0,-2 0-1 0 0,1 5 1 0 0,-2 3 14 0 0,-1-1 1 0 0,1 0-1 0 0,-2 0 0 0 0,1-1 0 0 0,-10 18 1 0 0,5-12-3 0 0,-1 0 1 0 0,0-1 0 0 0,-1-1-1 0 0,-1 1 1 0 0,0-1 0 0 0,-1-1-1 0 0,-24 20 1 0 0,-12 11-18 0 0,34-26 0 0 0,14-17 0 0 0,0 0 0 0 0,0 1 0 0 0,0-1 0 0 0,0 0 0 0 0,-1 0 0 0 0,1 1 0 0 0,0-1 0 0 0,0 0 0 0 0,0 1 0 0 0,0-1 0 0 0,0 0 0 0 0,0 1 0 0 0,0-1 0 0 0,0 0 0 0 0,0 1 0 0 0,0-1 0 0 0,0 0 0 0 0,0 0 0 0 0,0 1 0 0 0,0-1 0 0 0,0 0 0 0 0,0 1 0 0 0,0-1 0 0 0,1 0 0 0 0,-1 1 0 0 0,0-1 0 0 0,0 0 0 0 0,0 0 0 0 0,0 1 0 0 0,1-1 0 0 0,-1 0 0 0 0,0 0 0 0 0,0 1 0 0 0,1-1 0 0 0,-1 0 0 0 0,0 0 0 0 0,0 0 0 0 0,1 1 0 0 0,7 2 0 0 0,-4-1 1 0 0,0-1 0 0 0,0 0-1 0 0,0 0 1 0 0,0-1 0 0 0,1 1 0 0 0,-1-1-1 0 0,0 0 1 0 0,0 0 0 0 0,0 0 0 0 0,1-1-1 0 0,-1 1 1 0 0,8-3 0 0 0,8 0 42 0 0,3-1 45 0 0,41-11 0 0 0,-44 9-679 0 0,1 1 1 0 0,40-5-1 0 0,-42 9-2012 0 0,1-1-6578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1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31 3680 0 0,'0'0'167'0'0,"-18"-1"6635"0"0,9-4-3339 0 0,9-2 510 0 0,1 6-3526 0 0,0-1 0 0 0,1 1 1 0 0,-1 0-1 0 0,1-1 0 0 0,-1 1 1 0 0,1 0-1 0 0,3-2 0 0 0,-4 3 177 0 0,1-1-436 0 0,0 0-1 0 0,0 0 0 0 0,0 0 0 0 0,0 1 0 0 0,0-1 1 0 0,1 1-1 0 0,-1-1 0 0 0,0 1 0 0 0,1 0 0 0 0,-1 0 1 0 0,3 0-1 0 0,-5 0-72 0 0,6 0 269 0 0,33 2 981 0 0,-37-1-1316 0 0,-1-1 0 0 0,1 0 0 0 0,0 0 0 0 0,-1 1 0 0 0,1-1 0 0 0,-1 1 0 0 0,1-1 0 0 0,-1 1 0 0 0,1-1 0 0 0,-1 1 0 0 0,1 0 0 0 0,-1 0 0 0 0,0 0 0 0 0,1 0 0 0 0,-1 0 0 0 0,0 0 0 0 0,0 0 0 0 0,0 0 0 0 0,2 3 0 0 0,0 2 30 0 0,-2-5-66 0 0,-1 1 0 0 0,1-1-1 0 0,0 1 1 0 0,-1-1 0 0 0,1 1-1 0 0,-1-1 1 0 0,1 1-1 0 0,-1 0 1 0 0,0-1 0 0 0,1 1-1 0 0,-1 0 1 0 0,0-1 0 0 0,0 1-1 0 0,0 0 1 0 0,0-1-1 0 0,-1 1 1 0 0,1 0 0 0 0,0-1-1 0 0,-1 1 1 0 0,1-1 0 0 0,-2 3-1 0 0,-5 13 54 0 0,0 1 0 0 0,-2-2 0 0 0,0 1 0 0 0,-1-1 0 0 0,0-1 0 0 0,-22 25-1 0 0,-7 13 135 0 0,38-52-167 0 0,0 0 0 0 0,0 0 0 0 0,0 1 0 0 0,1-1-1 0 0,-1 0 1 0 0,0 1 0 0 0,1-1 0 0 0,-1 1 0 0 0,1-1-1 0 0,-1 1 1 0 0,1-1 0 0 0,0 1 0 0 0,0-1-1 0 0,0 3 1 0 0,0-4-12 0 0,0 1 0 0 0,0 0-1 0 0,0-1 1 0 0,1 1 0 0 0,-1 0 0 0 0,0-1 0 0 0,1 1-1 0 0,-1-1 1 0 0,1 1 0 0 0,-1-1 0 0 0,0 1-1 0 0,1-1 1 0 0,-1 1 0 0 0,1-1 0 0 0,-1 1-1 0 0,1-1 1 0 0,0 1 0 0 0,-1-1 0 0 0,1 0 0 0 0,-1 1-1 0 0,1-1 1 0 0,0 0 0 0 0,-1 0 0 0 0,1 1-1 0 0,0-1 1 0 0,-1 0 0 0 0,1 0 0 0 0,0 0-1 0 0,0 0 1 0 0,-1 0 0 0 0,1 0 0 0 0,0 0 0 0 0,-1 0-1 0 0,2 0 1 0 0,25-2 146 0 0,-1 0 1 0 0,29-7-1 0 0,34-4-345 0 0,-28 8-2391 0 0,-46 3 878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4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49 987 3224 0 0,'-13'6'2372'0'0,"11"-6"-1745"0"0,0 0 97 0 0,0 0 0 0 0,1 0 1 0 0,-1 0-1 0 0,0 0 0 0 0,0-1 0 0 0,1 1 1 0 0,-1 0-1 0 0,0-1 0 0 0,0 1 0 0 0,1-1 1 0 0,-1 0-1 0 0,-1 0 0 0 0,2 0-529 0 0,0 0 0 0 0,0 0 0 0 0,0 1-1 0 0,1-1 1 0 0,-1 0 0 0 0,0 0 0 0 0,1 0 0 0 0,-1 0-1 0 0,1 0 1 0 0,-1 0 0 0 0,1 0 0 0 0,-1 0-1 0 0,1 0 1 0 0,0 0 0 0 0,0 0 0 0 0,-1 0 0 0 0,1 0-1 0 0,0 0 1 0 0,0-1 0 0 0,0 1 0 0 0,0 0 0 0 0,0 0-1 0 0,0 0 1 0 0,0 0 0 0 0,1 0 0 0 0,-1-2 0 0 0,2-4 359 0 0,1 0 0 0 0,5-14 0 0 0,-3 9-35 0 0,9-18 558 0 0,1 1 0 0 0,1 1 0 0 0,34-45-1 0 0,-35 53-839 0 0,164-223 1755 0 0,-38 48-1276 0 0,-110 150-624 0 0,-10 13 308 0 0,2 1 1 0 0,47-51-1 0 0,-61 73-385 0 0,-1 0-1 0 0,12-19 1 0 0,-8 11-12 0 0,-4 0-35 0 0,-8 17-143 0 0,-2-18-4155 0 0,-1 13 2635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8000 0 0,'-10'10'13318'0'0,"9"-7"-13821"0"0,-3 33 2636 0 0,3-28-1689 0 0,1 0-1 0 0,-4 17 1 0 0,-17 48 733 0 0,-34 142 749 0 0,55-213-2097 0 0,-1 1 1 0 0,1-1 0 0 0,0 1-1 0 0,-1-1 1 0 0,1 1-1 0 0,1 0 1 0 0,-1-1 0 0 0,0 1-1 0 0,1-1 1 0 0,-1 1-1 0 0,1-1 1 0 0,0 1 0 0 0,0-1-1 0 0,2 5 1 0 0,-2-6-778 0 0,3-1-19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8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12152 0 0,'0'0'2165'0'0,"4"-16"1583"0"0,-2 12-3332 0 0,0 0 0 0 0,0 0 0 0 0,1 1 0 0 0,-1-1-1 0 0,1 0 1 0 0,0 1 0 0 0,0 0 0 0 0,0-1 0 0 0,0 1 0 0 0,1 0 0 0 0,-1 1 0 0 0,6-4 0 0 0,10-9 469 0 0,-8 7-464 0 0,1 0 1 0 0,0 1 0 0 0,1 0 0 0 0,0 1 0 0 0,0 0 0 0 0,15-4 0 0 0,-14 5-125 0 0,-14 4-276 0 0,1 1 0 0 0,-1 0 0 0 0,1 0-1 0 0,-1-1 1 0 0,1 1 0 0 0,0 0 0 0 0,-1 0 0 0 0,1 0-1 0 0,-1-1 1 0 0,1 1 0 0 0,0 0 0 0 0,-1 0 0 0 0,1 0-1 0 0,-1 0 1 0 0,1 0 0 0 0,0 0 0 0 0,-1 0 0 0 0,1 0 0 0 0,-1 1-1 0 0,1-1 1 0 0,0 0 0 0 0,-1 0 0 0 0,1 0 0 0 0,-1 1-1 0 0,1-1 1 0 0,-1 0 0 0 0,1 1 0 0 0,-1-1 0 0 0,1 0-1 0 0,0 2 1 0 0,0-1-7 0 0,-1 0 0 0 0,0 1 0 0 0,1-1 0 0 0,-1 0 0 0 0,0 1 0 0 0,0-1-1 0 0,0 1 1 0 0,0-1 0 0 0,0 1 0 0 0,0-1 0 0 0,0 0 0 0 0,0 1 0 0 0,-1-1 0 0 0,0 3-1 0 0,-1 4 2 0 0,-2-1 1 0 0,1 1-1 0 0,-1-1 0 0 0,-1 1 0 0 0,1-1 0 0 0,-1-1 0 0 0,0 1 0 0 0,-7 7 0 0 0,-5 5 4 0 0,6-10 157 0 0,10-8-162 0 0,0-1 0 0 0,0 1 0 0 0,0 0 0 0 0,-1-1 0 0 0,1 1 1 0 0,0 0-1 0 0,0 0 0 0 0,1 0 0 0 0,-1-1 0 0 0,0 1 0 0 0,0 0 0 0 0,0 0 0 0 0,1 0 0 0 0,-1 0 0 0 0,0 1 0 0 0,0 1 0 0 0,12-3-264 0 0,31-6 254 0 0,-22 3 146 0 0,1 0-1 0 0,31 1 1 0 0,-46 2-97 0 0,-1 1 1 0 0,0-1 0 0 0,0 1 0 0 0,0 0 0 0 0,0 0 0 0 0,0 1-1 0 0,0-1 1 0 0,0 1 0 0 0,-1 0 0 0 0,1 1 0 0 0,-1-1-1 0 0,1 1 1 0 0,-1 0 0 0 0,0 0 0 0 0,5 4 0 0 0,-7-4-30 0 0,0-1 0 0 0,-1 1 0 0 0,1 0 1 0 0,0 0-1 0 0,-1 0 0 0 0,0 0 0 0 0,0 0 1 0 0,1 0-1 0 0,-2 0 0 0 0,1 0 0 0 0,0 0 0 0 0,-1 1 1 0 0,1-1-1 0 0,-1 0 0 0 0,0 0 0 0 0,0 1 1 0 0,-1-1-1 0 0,1 0 0 0 0,0 0 0 0 0,-1 0 0 0 0,-2 7 1 0 0,1-2 23 0 0,-1 1 0 0 0,-1 0 0 0 0,0-1 1 0 0,0 0-1 0 0,0 1 0 0 0,-9 11 0 0 0,6-12-20 0 0,-1 1 0 0 0,0-1 0 0 0,0-1 0 0 0,-1 1 0 0 0,0-1-1 0 0,0-1 1 0 0,0 1 0 0 0,-1-2 0 0 0,-13 7 0 0 0,14-8-24 0 0,0-1-1 0 0,0 0 1 0 0,-1 0 0 0 0,1 0-1 0 0,-1-1 1 0 0,0-1 0 0 0,0 0-1 0 0,1 0 1 0 0,-1-1 0 0 0,0 0-1 0 0,-10-2 1 0 0,12 1-367 0 0,0-1 0 0 0,0 0 0 0 0,-11-5 0 0 0,3-2-8735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486 390 9184 0 0,'68'-37'1744'0'0,"-44"26"-1411"0"0,22-8-258 0 0,-42 17-65 0 0,-1 1 1 0 0,1-1 0 0 0,-1 0-1 0 0,0 0 1 0 0,5-4 0 0 0,4-6-2715 0 0,-12-6 4265 0 0,-1 12-749 0 0,1 1-1 0 0,-2 0 1 0 0,1-1-1 0 0,0 1 1 0 0,-4-8-1 0 0,-2-9 950 0 0,5 17-1532 0 0,1 1-1 0 0,-1-1 1 0 0,1 1-1 0 0,-1-1 0 0 0,-1 1 1 0 0,1 0-1 0 0,-1 0 1 0 0,1 0-1 0 0,-1 0 0 0 0,0 0 1 0 0,-1 1-1 0 0,-3-5 1 0 0,1 4-27 0 0,1 0 0 0 0,-1 0 0 0 0,0 0 0 0 0,-1 1 1 0 0,1-1-1 0 0,-1 2 0 0 0,-9-4 0 0 0,-8 0 74 0 0,0 1 0 0 0,-1 2-1 0 0,-43-2 1 0 0,45 4-142 0 0,10 1-104 0 0,0 0 1 0 0,0 1-1 0 0,1 0 0 0 0,-1 1 0 0 0,1 1 0 0 0,-1 0 1 0 0,1 0-1 0 0,0 1 0 0 0,0 1 0 0 0,-18 9 0 0 0,16-6 3 0 0,1 1-1 0 0,0 0 1 0 0,0 0-1 0 0,1 2 1 0 0,0-1-1 0 0,1 2 0 0 0,0-1 1 0 0,-10 15-1 0 0,7-7-4 0 0,2 1-1 0 0,0 0 1 0 0,1 1-1 0 0,1 0 0 0 0,1 1 1 0 0,-10 33-1 0 0,12-29-30 0 0,2-1 0 0 0,0 1 0 0 0,-2 44 0 0 0,7-56 2 0 0,0 0 0 0 0,1-1-1 0 0,0 1 1 0 0,1-1 0 0 0,1 1-1 0 0,0-1 1 0 0,1 0 0 0 0,10 24-1 0 0,-6-19 2 0 0,1 0 0 0 0,1-1 0 0 0,1 0 0 0 0,0-1 0 0 0,1 0 0 0 0,22 23 0 0 0,-21-27 122 0 0,1-1-1 0 0,0 0 1 0 0,1-1-1 0 0,0-1 0 0 0,0 0 1 0 0,1-1-1 0 0,0-1 1 0 0,0 0-1 0 0,1-1 0 0 0,0-1 1 0 0,0-1-1 0 0,0 0 1 0 0,1-1-1 0 0,-1-1 0 0 0,29 0 1 0 0,-10-2 246 0 0,1-2 1 0 0,51-10-1 0 0,-66 8-145 0 0,0-2-1 0 0,0 0 1 0 0,-1-2-1 0 0,1-1 0 0 0,23-12 1 0 0,-5-2 296 0 0,66-48-1 0 0,-92 60-410 0 0,0-1-1 0 0,0-1 0 0 0,-2 0 1 0 0,1-1-1 0 0,-2-1 0 0 0,0 0 0 0 0,14-23 1 0 0,-19 26-50 0 0,0-1 0 0 0,0 0 0 0 0,-1 0 1 0 0,-1-1-1 0 0,0 1 0 0 0,-1-1 0 0 0,1-15 1 0 0,-3 20-29 0 0,-1 0 1 0 0,0 0 0 0 0,0 0-1 0 0,-1 0 1 0 0,0 0 0 0 0,-1 1 0 0 0,0-1-1 0 0,0 0 1 0 0,-1 1 0 0 0,0-1 0 0 0,0 1-1 0 0,-7-11 1 0 0,1 5-13 0 0,0 1 1 0 0,-1 0-1 0 0,-1 0 0 0 0,1 1 0 0 0,-15-11 1 0 0,-65-48 108 0 0,29 25-92 0 0,-76-56-1159 0 0,15 14-244 0 0,103 73-606 0 0,-1 2-4650 0 0,3 5-1925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2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16703 0 0,'-2'4'286'0'0,"-1"9"940"0"0,3-13-886 0 0,7 6 1048 0 0,-1-3-1128 0 0,-1-1 0 0 0,0 1-1 0 0,1-1 1 0 0,-1-1 0 0 0,1 1-1 0 0,-1-1 1 0 0,1 0 0 0 0,0 0 0 0 0,0-1-1 0 0,-1 0 1 0 0,1 0 0 0 0,10-1-1 0 0,21-7 164 0 0,41-5-492 0 0,-50 7-1315 0 0,-13 3-58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03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42 163 3224 0 0,'-24'10'8893'0'0,"14"-17"-4428"0"0,9 5-4046 0 0,0 1 0 0 0,0 0 0 0 0,1-1 0 0 0,-1 1 0 0 0,0-1 0 0 0,1 1 0 0 0,-1-1 0 0 0,1 1 0 0 0,0-1 0 0 0,-1-3 0 0 0,1 5 187 0 0,2-3 371 0 0,-1 3-882 0 0,-1-1 1 0 0,0 1 0 0 0,1-1-1 0 0,-1 1 1 0 0,0 0 0 0 0,1-1-1 0 0,-1 1 1 0 0,1-1 0 0 0,-1 1-1 0 0,0 0 1 0 0,1-1-1 0 0,-1 1 1 0 0,1 0 0 0 0,-1 0-1 0 0,1 0 1 0 0,0-1 0 0 0,0 1-1 0 0,7 1 98 0 0,0 0 1 0 0,0 1-1 0 0,0-1 0 0 0,-1 2 0 0 0,1-1 0 0 0,-1 1 0 0 0,14 7 1 0 0,-9-4 81 0 0,22 7 0 0 0,7-1 111 0 0,1-2 0 0 0,0-2 0 0 0,47 4 0 0 0,71-12 435 0 0,-64-3-426 0 0,114 3 533 0 0,-208 0-363 0 0,-3-1-527 0 0,1 0-1 0 0,-1 0 0 0 0,0 0 0 0 0,0 0 1 0 0,0 0-1 0 0,1 0 0 0 0,-1 0 1 0 0,0 0-1 0 0,0 0 0 0 0,0 0 0 0 0,0 1 1 0 0,-1-1-1 0 0,1 0 0 0 0,0 0 1 0 0,0 1-1 0 0,0-1 0 0 0,0 1 0 0 0,-3-1 1 0 0,-3-3-139 0 0,-12-6 50 0 0,0 1 0 0 0,-37-13 0 0 0,23 9 47 0 0,11 5 4 0 0,-29-12 0 0 0,-60-33 0 0 0,10-4 104 0 0,98 54-120 0 0,4 3 16 0 0,1-1 0 0 0,0 1 0 0 0,0 0 0 0 0,0-1 0 0 0,0 1 0 0 0,0 0 0 0 0,-1 0 0 0 0,1 0 0 0 0,0 0 0 0 0,0 0 0 0 0,0 0 0 0 0,0 1 0 0 0,3 0 0 0 0,19 7 17 0 0,30 13 0 0 0,-36-13-6 0 0,0-1 0 0 0,0-1-1 0 0,0 0 1 0 0,20 3 0 0 0,188 29 237 0 0,-202-29-109 0 0,-23-9-81 0 0,1 18 196 0 0,-3-14-238 0 0,-1 0 0 0 0,-1 0 0 0 0,1-1 0 0 0,0 1 0 0 0,-1 0-1 0 0,0-1 1 0 0,0 0 0 0 0,0 1 0 0 0,0-1 0 0 0,0 0 0 0 0,0-1 0 0 0,-1 1 0 0 0,-4 2 0 0 0,-7 7 14 0 0,-22 20-319 0 0,-62 71-1 0 0,91-95 304 0 0,1 0 112 0 0,1-1-1 0 0,0 1 1 0 0,0 1 0 0 0,-9 15 0 0 0,0-1-126 0 0,6-11 0 0 0,5-8 7 0 0,-4 7 61 0 0,5-10-11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825 137 3600 0 0,'0'0'324'0'0,"1"-8"2877"0"0,0 6-2785 0 0,1 0 0 0 0,-1 0 0 0 0,1 0 0 0 0,0 1-1 0 0,0-1 1 0 0,0 1 0 0 0,0-1 0 0 0,0 1 0 0 0,4-3 1368 0 0,-5 3-1458 0 0,1 0 0 0 0,-1-1 1 0 0,0 1-1 0 0,0-1 0 0 0,0 1 1 0 0,0-1-1 0 0,0 1 0 0 0,0-1 1 0 0,0 0-1 0 0,-1 1 0 0 0,1-1 1 0 0,0-3-1 0 0,-1 4-254 0 0,0 0 0 0 0,0 0-1 0 0,0 0 1 0 0,0 0 0 0 0,0 0 0 0 0,0 0 0 0 0,0 0 0 0 0,-1 0 0 0 0,1 0 0 0 0,0 1-1 0 0,-1-1 1 0 0,1 0 0 0 0,-1 0 0 0 0,1 0 0 0 0,-1 0 0 0 0,1 1 0 0 0,-1-1-1 0 0,0 0 1 0 0,1 0 0 0 0,-1 1 0 0 0,0-1 0 0 0,1 0 0 0 0,-1 1 0 0 0,0-1-1 0 0,0 1 1 0 0,0-1 0 0 0,0 1 0 0 0,-11-7 120 0 0,9 5-171 0 0,0 0 1 0 0,0 0-1 0 0,0 0 0 0 0,0 1 1 0 0,-1-1-1 0 0,-4-1 0 0 0,-16-6 37 0 0,21 7-48 0 0,-1 0 0 0 0,0 1 0 0 0,0-1 0 0 0,0 1 0 0 0,-5-2 0 0 0,-23 0 411 0 0,-40 0 0 0 0,20 1-119 0 0,31 1-249 0 0,-1 0 0 0 0,1 2 1 0 0,-31 4-1 0 0,32-1-41 0 0,1 1-1 0 0,0 1 1 0 0,0 1-1 0 0,-20 10 1 0 0,-68 44-17 0 0,35-9 72 0 0,57-42 95 0 0,0 1-1 0 0,0 1 1 0 0,1 0 0 0 0,1 1 0 0 0,0 0-1 0 0,1 1 1 0 0,0 1 0 0 0,1 0 0 0 0,-13 23-1 0 0,18-24-139 0 0,0 0-1 0 0,-4 18 0 0 0,-3 4-1 0 0,10-24-16 0 0,1-1 0 0 0,0 1-1 0 0,0 0 1 0 0,1-1 0 0 0,1 1-1 0 0,0 0 1 0 0,0 0-1 0 0,1 0 1 0 0,1 0 0 0 0,2 12-1 0 0,3-2-3 0 0,-5-18 0 0 0,0 1 0 0 0,-1-1 0 0 0,0 1 0 0 0,1 5 0 0 0,0-3 0 0 0,-1-1 0 0 0,1 1 0 0 0,0-1 0 0 0,0 0 0 0 0,1 0 0 0 0,6 12 0 0 0,6 13 0 0 0,3 5 48 0 0,-4-11 0 0 0,-10-17 3 0 0,1 0 1 0 0,0 0-1 0 0,1 0 0 0 0,0-1 0 0 0,8 8 0 0 0,37 33 164 0 0,-33-33-150 0 0,3 2 58 0 0,1-1-1 0 0,0 0 1 0 0,1-2 0 0 0,30 13-1 0 0,-33-19 23 0 0,0-1-1 0 0,1 0 1 0 0,0-2-1 0 0,25 3 1 0 0,-18-3 44 0 0,228 28 899 0 0,-85-20-684 0 0,-117-9-153 0 0,0-3 0 0 0,0-2 0 0 0,63-9 0 0 0,-97 7-98 0 0,0-1 0 0 0,-1-1 0 0 0,1 0-1 0 0,-1-2 1 0 0,0 0 0 0 0,-1-2 0 0 0,0 0 0 0 0,26-17 0 0 0,-31 17-92 0 0,-1-1 1 0 0,0 0 0 0 0,0 0 0 0 0,-1-1 0 0 0,-1-1 0 0 0,0 0-1 0 0,-1 0 1 0 0,0-1 0 0 0,0 0 0 0 0,-2-1 0 0 0,11-22-1 0 0,-6 5 27 0 0,-1 0 0 0 0,-2-1 0 0 0,-1 1 0 0 0,-1-2 0 0 0,-2 1 0 0 0,-1-1 0 0 0,-1-62 0 0 0,-3 88-40 0 0,-2-27-89 0 0,-1 0 0 0 0,-7-37-1 0 0,8 62 58 0 0,-1 0 0 0 0,1 0 0 0 0,-2 0 0 0 0,1 0-1 0 0,-1 0 1 0 0,0 1 0 0 0,-1-1 0 0 0,0 1 0 0 0,0 0-1 0 0,-1 1 1 0 0,0 0 0 0 0,-11-11 0 0 0,1 4-31 0 0,-1 2-1 0 0,0 0 1 0 0,-1 1 0 0 0,0 1 0 0 0,0 1 0 0 0,-1 0 0 0 0,-22-5-1 0 0,-79-28-1 0 0,-125-35 301 0 0,230 74-272 0 0,-21-2 0 0 0,-4 0 300 0 0,15 3-333 0 0,1 0-1 0 0,-1 1 1 0 0,0 1-1 0 0,-40 7 1 0 0,34-4-66 0 0,-61 0 1 0 0,49-4 61 0 0,31 2 6 0 0,-1-2 1 0 0,0 1 0 0 0,-18-4-1 0 0,26 3-185 0 0,-1 5-2886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12896 0 0,'0'-8'594'0'0,"0"6"-16"0"0,11 0 1323 0 0,22-16 4363 0 0,-1-2-3848 0 0,-1 0-4017 0 0,1 2-4136 0 0,-21 14-1694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11976 0 0,'-8'4'699'0'0,"-16"12"7397"0"0,24-16-8031 0 0,0 1-1 0 0,0-1 0 0 0,0 0 0 0 0,0 0 0 0 0,0 0 1 0 0,-1 0-1 0 0,1 0 0 0 0,0 0 0 0 0,0 1 1 0 0,0-1-1 0 0,0 0 0 0 0,0 0 0 0 0,0 0 0 0 0,0 0 1 0 0,0 0-1 0 0,0 1 0 0 0,0-1 0 0 0,-1 0 0 0 0,1 0 1 0 0,0 0-1 0 0,0 1 0 0 0,0-1 0 0 0,0 0 1 0 0,0 0-1 0 0,0 0 0 0 0,0 0 0 0 0,0 1 0 0 0,0-1 1 0 0,0 0-1 0 0,1 0 0 0 0,-1 0 0 0 0,0 0 1 0 0,0 1-1 0 0,0-1 0 0 0,0 0 0 0 0,0 0 0 0 0,0 0 1 0 0,0 0-1 0 0,0 1 0 0 0,0-1 0 0 0,0 0 0 0 0,1 0 1 0 0,3 8 440 0 0,-2-6-452 0 0,0 0 1 0 0,0 0 0 0 0,0 0-1 0 0,0 0 1 0 0,1-1-1 0 0,-1 1 1 0 0,0-1-1 0 0,1 1 1 0 0,-1-1-1 0 0,1 0 1 0 0,0 0 0 0 0,-1 0-1 0 0,1 0 1 0 0,5 1-1 0 0,3-1 279 0 0,1 0 0 0 0,17-1 1 0 0,-22-1-87 0 0,1 1 0 0 0,-1 0 1 0 0,0 0-1 0 0,1 1 0 0 0,-1 0 1 0 0,9 3-1 0 0,-15-4-190 0 0,1 1 0 0 0,-1-1 0 0 0,0 1 1 0 0,0 0-1 0 0,0-1 0 0 0,0 1 0 0 0,0 0 0 0 0,0 0 1 0 0,0 0-1 0 0,0 0 0 0 0,-1 0 0 0 0,1 0 0 0 0,0 0 1 0 0,0 0-1 0 0,-1 0 0 0 0,1 0 0 0 0,-1 1 0 0 0,1-1 1 0 0,-1 0-1 0 0,1 0 0 0 0,-1 1 0 0 0,0-1 0 0 0,0 0 0 0 0,1 0 1 0 0,-1 1-1 0 0,0-1 0 0 0,0 0 0 0 0,0 1 0 0 0,-1 1 1 0 0,1 0-30 0 0,-1 0 0 0 0,1 0 1 0 0,-1 0-1 0 0,0 0 0 0 0,0 0 1 0 0,0 0-1 0 0,0 0 0 0 0,-1 0 1 0 0,1 0-1 0 0,-4 4 0 0 0,-19 27 66 0 0,15-21 9 0 0,0-1 0 0 0,-15 16 0 0 0,14-18-362 0 0,-21 15 1 0 0,1-7-4590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8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20 174 4608 0 0,'-5'-13'471'0'0,"3"8"-232"0"0,1 1-1 0 0,-1-1 0 0 0,1 1 1 0 0,0-1-1 0 0,0 1 1 0 0,1-1-1 0 0,-1-5 0 0 0,-1-10 3243 0 0,1 17-2992 0 0,1 0 1 0 0,-1 0-1 0 0,1 0 1 0 0,0 0-1 0 0,0 0 0 0 0,0-1 1 0 0,1-5-1 0 0,1 1 14 0 0,-1 0-1 0 0,0-1 1 0 0,-1 1-1 0 0,-1-10 0 0 0,1 2 2551 0 0,0 22-2154 0 0,-6 103 1000 0 0,22 286-279 0 0,-10-302-1414 0 0,2 28 54 0 0,-1-28-27 0 0,2 15 5 0 0,-2-31-88 0 0,-3-36-104 0 0,15 74-1 0 0,-15-107-45 0 0,-4-8 0 0 0,0 0 0 0 0,0 0 0 0 0,0-1 0 0 0,0 1 0 0 0,-1 0 0 0 0,1 0 0 0 0,0 0 0 0 0,0-1 0 0 0,0 1 0 0 0,0 0 0 0 0,0 0 0 0 0,0-1 0 0 0,0 1 0 0 0,0 0 0 0 0,0 0 0 0 0,0 0 0 0 0,0-1 0 0 0,0 1 0 0 0,1 0 0 0 0,-1 0 0 0 0,0 0 0 0 0,0-1 0 0 0,0 1 0 0 0,0 0 0 0 0,0 0 0 0 0,0 0 0 0 0,0-1 0 0 0,0 1 0 0 0,1 0 0 0 0,-1 0 0 0 0,0 0 0 0 0,0 0 0 0 0,0 0 0 0 0,0-1 0 0 0,1 1 0 0 0,-1 0 0 0 0,0 0 0 0 0,0 0 0 0 0,0 0 0 0 0,1 0 0 0 0,-1 0 0 0 0,0 0 0 0 0,0 0 0 0 0,0 0 0 0 0,1 0 0 0 0,-1 0 0 0 0,0 0 0 0 0,0 0 0 0 0,1 0 0 0 0,-1 0 0 0 0,0 0 0 0 0,0 0 0 0 0,0 0 0 0 0,1 0 0 0 0,-1 0 0 0 0,0 0 0 0 0,0 0 0 0 0,0 0 0 0 0,1 0 0 0 0,-1 0 0 0 0,0 0 0 0 0,0 1 0 0 0,0-1 0 0 0,1 0 0 0 0,-1 0 0 0 0,0 0 0 0 0,0 0 0 0 0,0 0 0 0 0,0 1 0 0 0,0-1 0 0 0,6-18-1700 0 0,-1-5-6799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169 259 6912 0 0,'0'-1'44'0'0,"1"0"0"0"0,-1 0 0 0 0,0 0 0 0 0,1-1 0 0 0,-1 1 0 0 0,0 0 0 0 0,0 0 0 0 0,0 0 1 0 0,0-1-1 0 0,0 1 0 0 0,0 0 0 0 0,0 0 0 0 0,0-1 0 0 0,-1 1 0 0 0,1 0 0 0 0,0 0 0 0 0,-1 0 0 0 0,0-3 0 0 0,0 2 431 0 0,0 0-1 0 0,1 1 0 0 0,-1-1 1 0 0,1-1-1 0 0,-1 1 1 0 0,1 0-1 0 0,0 0 0 0 0,0 0 1 0 0,0-2-1 0 0,7-20 5054 0 0,6 6-3446 0 0,-9 15-1934 0 0,-1 0 0 0 0,0 1 0 0 0,1 0 0 0 0,-1 0 0 0 0,1 0 0 0 0,0 0 0 0 0,0 0 0 0 0,0 1 0 0 0,7-2 0 0 0,5-1 330 0 0,32-3 0 0 0,51 5 144 0 0,-33 2-320 0 0,168-1 471 0 0,-39 2-739 0 0,539-39 106 0 0,163-15 624 0 0,-147 40 568 0 0,-659 10-697 0 0,144-23-1 0 0,-233 25-595 0 0,0 1 0 0 0,0 0 0 0 0,0 0 0 0 0,0 0-1 0 0,0 0 1 0 0,-1 0 0 0 0,1 0 0 0 0,0 1 0 0 0,0-1 0 0 0,0 1 0 0 0,2 0 0 0 0,-3-1-30 0 0,-1 1 1 0 0,1-1 0 0 0,-1 0-1 0 0,0 1 1 0 0,1-1 0 0 0,-1 1 0 0 0,1-1-1 0 0,-1 0 1 0 0,0 1 0 0 0,1-1 0 0 0,-1 1-1 0 0,0-1 1 0 0,1 1 0 0 0,-1-1 0 0 0,0 1-1 0 0,0-1 1 0 0,0 1 0 0 0,1 0 0 0 0,-1-1-1 0 0,0 1 1 0 0,0-1 0 0 0,0 1 0 0 0,0-1-1 0 0,0 1 1 0 0,0 0 0 0 0,0-1-1 0 0,0 1 1 0 0,0-1 0 0 0,0 1 0 0 0,0-1-1 0 0,-1 1 1 0 0,1 0 0 0 0,0-1 0 0 0,0 1-1 0 0,-1-1 1 0 0,1 1 0 0 0,0-1 0 0 0,0 1-1 0 0,-1 0 1 0 0,-36 86 347 0 0,-20 43-340 0 0,6 1 0 0 0,5 3-1 0 0,7 1 1 0 0,-38 239-1 0 0,41-26 67 0 0,36-343-70 0 0,-1 0 0 0 0,0 1 1 0 0,0-1-1 0 0,0 0 0 0 0,-3 9 0 0 0,3-12-6 0 0,0-1 0 0 0,0 1 0 0 0,0 0 0 0 0,0 0 0 0 0,0-1-1 0 0,0 1 1 0 0,-1-1 0 0 0,1 1 0 0 0,-1-1 0 0 0,1 1 0 0 0,-1-1-1 0 0,1 0 1 0 0,-1 0 0 0 0,0 1 0 0 0,1-1 0 0 0,-1-1-1 0 0,0 1 1 0 0,-2 1 0 0 0,-18 4 93 0 0,0 0-1 0 0,-42 4 1 0 0,-47-3 5 0 0,90-6-113 0 0,-199 1 80 0 0,40-1-16 0 0,-213-7-62 0 0,-17 0-80 0 0,-196 43-113 0 0,-167 45 394 0 0,585-75-195 0 0,73-3 0 0 0,13-5-1648 0 0,87 1-192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5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1727 11688 0 0,'0'0'532'0'0,"-1"0"-4"0"0,-4 2 3694 0 0,7-3-3922 0 0,0-1-1 0 0,0 1 1 0 0,-1-1-1 0 0,1 1 1 0 0,0-1 0 0 0,-1 0-1 0 0,1 0 1 0 0,-1 0-1 0 0,0 0 1 0 0,2-3-1 0 0,1 0 235 0 0,0-1-233 0 0,7-9 254 0 0,0 0 0 0 0,2 0 0 0 0,16-15-1 0 0,30-33 665 0 0,-41 46-938 0 0,-2-1 1 0 0,22-29-1 0 0,-17 21-88 0 0,35-52 246 0 0,25-28-14 0 0,-15 35-158 0 0,71-85 310 0 0,-117 130-510 0 0,17-25 90 0 0,3 2 0 0 0,60-59 1 0 0,-31 46 30 0 0,65-78 1 0 0,-67 67 23 0 0,94-78 1 0 0,27-29-50 0 0,-86 76-50 0 0,-86 90-98 0 0,1 0 0 0 0,0 1 0 0 0,1 0-1 0 0,27-12 1 0 0,-33 18-14 0 0,-11 6-1 0 0,1 0 0 0 0,0 0 0 0 0,0 0 0 0 0,0 0 0 0 0,0 0 0 0 0,1 1 0 0 0,-1-1 0 0 0,0 1 0 0 0,0-1 0 0 0,0 1 0 0 0,0 0 0 0 0,1 0 0 0 0,-1 0 0 0 0,0 0 0 0 0,0 0 0 0 0,0 0 0 0 0,1 1 0 0 0,2 0 0 0 0,-2 0 0 0 0,-1 0 0 0 0,1 1 0 0 0,-1-1 0 0 0,1 1 0 0 0,-1 0 0 0 0,0 0 0 0 0,1 0 0 0 0,-1 0 0 0 0,0 0 0 0 0,0 0 0 0 0,0 0 0 0 0,1 3 0 0 0,4 7 0 0 0,-1-1 0 0 0,0 1 0 0 0,-1 1 0 0 0,6 22 0 0 0,16 71 0 0 0,15 121 0 0 0,-24-115 0 0 0,7 38 0 0 0,34 179 0 0 0,-31-180 0 0 0,9 39 0 0 0,-25-140 0 0 0,47 185 0 0 0,-23-80 0 0 0,-15-40 163 0 0,-10-46-74 0 0,13 97 176 0 0,-23-122-38 0 0,-1-41-11 0 0,-11 2 0 0 0,-13-18 60 0 0,-74-33-44 0 0,62 29-198 0 0,-52-20 0 0 0,-282-71-116 0 0,346 103 81 0 0,-331-59-104 0 0,266 52 93 0 0,-185-17-35 0 0,134 17 30 0 0,-3-1 39 0 0,-109-13 28 0 0,199 22-58 0 0,-92 0 0 0 0,132 7-139 0 0,0 0 0 0 0,-17 4 0 0 0,26-4-544 0 0,0 0 0 0 0,0 0 0 0 0,0 0 0 0 0,0 1 0 0 0,0 0 0 0 0,-5 3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17 20759 0 0,'-1'-1'111'0'0,"0"-1"0"0"0,0 1 0 0 0,0 0 0 0 0,0 0 0 0 0,0 0 0 0 0,-1 0 0 0 0,1 0 0 0 0,0 0 0 0 0,-1 0 0 0 0,1 0 0 0 0,-1 0 0 0 0,1 1 0 0 0,-1-1 0 0 0,1 0 0 0 0,-1 1 0 0 0,1-1 0 0 0,-1 1 0 0 0,0 0 0 0 0,1 0 0 0 0,-4-1 0 0 0,3 2-16 0 0,0-1 0 0 0,1 1 0 0 0,-1-1 0 0 0,0 1 0 0 0,1 0-1 0 0,-1 0 1 0 0,0 0 0 0 0,1 0 0 0 0,-1 0 0 0 0,1 0 0 0 0,-1 0 0 0 0,1 0-1 0 0,0 0 1 0 0,-1 1 0 0 0,1-1 0 0 0,0 1 0 0 0,0-1 0 0 0,-2 3 0 0 0,-15 21 487 0 0,11-17-447 0 0,1 0 0 0 0,-7 13 1 0 0,-132 270-413 0 0,109-216 296 0 0,-83 195 262 0 0,50-107-91 0 0,65-154-186 0 0,-36 87 116 0 0,34-78-158 0 0,1-1 0 0 0,0 0 0 0 0,-3 31 0 0 0,8-46-99 0 0,0-1 1 0 0,0 1-1 0 0,0-1 0 0 0,0 1 1 0 0,0-1-1 0 0,0 1 1 0 0,0-1-1 0 0,0 1 0 0 0,0-1 1 0 0,1 1-1 0 0,-1-1 0 0 0,1 1 1 0 0,-1-1-1 0 0,2 3 1 0 0,5-1-1114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9 286 8752 0 0,'-7'13'936'0'0,"6"-10"-937"0"0,1-1 1 0 0,0 1 0 0 0,0 0-1 0 0,0 0 1 0 0,0 0 0 0 0,1 3-1 0 0,0-2 571 0 0,0 0-1 0 0,0-1 1 0 0,0 1-1 0 0,1-1 0 0 0,0 1 1 0 0,0-1-1 0 0,-1 1 1 0 0,2-1-1 0 0,-1 0 1 0 0,0 0-1 0 0,1 0 1 0 0,-1-1-1 0 0,1 1 1 0 0,0 0-1 0 0,6 3 0 0 0,-6-4-415 0 0,-1 0-1 0 0,1-1 1 0 0,0 0-1 0 0,0 1 0 0 0,0-1 1 0 0,0 0-1 0 0,4 0 0 0 0,9 1 384 0 0,1 0 0 0 0,0-1 0 0 0,0-1 0 0 0,0-1 0 0 0,27-4-1 0 0,83-24 1619 0 0,-51 6-1366 0 0,-2-3-1 0 0,72-35 0 0 0,15-11-915 0 0,210-63 0 0 0,-327 122-1412 0 0,51-7 1 0 0,-51 13 40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20127 0 0,'0'0'1826'0'0,"12"-4"-1468"0"0,-10 4-275 0 0,1 0 0 0 0,-1 0 1 0 0,0 0-1 0 0,0 0 0 0 0,1 0 0 0 0,-1 1 0 0 0,0 0 0 0 0,0-1 0 0 0,0 1 0 0 0,1 0 0 0 0,-1 0 0 0 0,0 0 0 0 0,0 0 0 0 0,0 0 1 0 0,0 1-1 0 0,3 2 0 0 0,28 28 698 0 0,-32-32-783 0 0,28 34 237 0 0,-1 2-1 0 0,37 60 1 0 0,34 87 567 0 0,21 113 775 0 0,-56-127-1105 0 0,-38-109 330 0 0,63 103 1 0 0,-48-99-1241 0 0,78 89 0 0 0,-118-151 448 0 0,9 10-1875 0 0,-2 0-4632 0 0,-2-2-2290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871 41 5984 0 0,'5'-15'982'0'0,"-2"7"1160"0"0,-5-9 10147 0 0,2 17-12081 0 0,-1 0-1 0 0,1 0 1 0 0,0 0 0 0 0,0 0-1 0 0,-1 0 1 0 0,0 0-158 0 0,0 0 0 0 0,0 0 1 0 0,0 0-1 0 0,0 0 0 0 0,1 0 0 0 0,-1 1 0 0 0,0-1 0 0 0,0 0 1 0 0,0 1-1 0 0,0-1 0 0 0,0 0 0 0 0,-1 2 0 0 0,-10 6 77 0 0,0 2 0 0 0,0-1-1 0 0,1 2 1 0 0,-19 22 0 0 0,7-8 394 0 0,-120 147 689 0 0,-5 5-1363 0 0,11-16 155 0 0,1 0 64 0 0,113-137 68 0 0,-1 0 0 0 0,-42 31 0 0 0,62-52-203 0 0,-1 0 0 0 0,0 0 0 0 0,0 0 0 0 0,0-1 0 0 0,0 1 0 0 0,0-1 1 0 0,0 0-1 0 0,0-1 0 0 0,-1 1 0 0 0,-9 0 0 0 0,-4-3-1295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18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34 206 11832 0 0,'0'0'266'0'0,"-14"2"753"0"0,13-2-859 0 0,0 0 0 0 0,0 0 0 0 0,0 0 0 0 0,0 0 0 0 0,0 0 0 0 0,0 0 0 0 0,0 0 0 0 0,0-1 0 0 0,0 1 0 0 0,0 0 0 0 0,0-1 0 0 0,0 1 0 0 0,0-1 0 0 0,0 1 0 0 0,0-1 0 0 0,1 1 0 0 0,-3-3 2176 0 0,6-3-784 0 0,3 4-1242 0 0,0 0 1 0 0,1 1-1 0 0,-1-1 1 0 0,1 1-1 0 0,-1 1 1 0 0,1-1 0 0 0,0 1-1 0 0,-1 0 1 0 0,1 0-1 0 0,-1 1 1 0 0,8 2-1 0 0,27 0 572 0 0,179 5 776 0 0,-200-8-1512 0 0,79 0 793 0 0,127-15-1 0 0,-215 13-920 0 0,8 0 176 0 0,0-2 1 0 0,22-6-1 0 0,-40 10 123 0 0,0 0-296 0 0,-1 0-1 0 0,0 0 0 0 0,1 0 0 0 0,-1 0 1 0 0,0 0-1 0 0,1 0 0 0 0,-1 0 0 0 0,0 0 1 0 0,1 0-1 0 0,-1 0 0 0 0,0 0 0 0 0,1 0 1 0 0,-1-1-1 0 0,0 1 0 0 0,1 0 0 0 0,-1 0 1 0 0,0 0-1 0 0,0 0 0 0 0,1-1 0 0 0,-1 1 1 0 0,0 0-1 0 0,0 0 0 0 0,1 0 0 0 0,-1-1 1 0 0,0 1-1 0 0,0 0 0 0 0,0 0 0 0 0,1-1 1 0 0,-1 1-1 0 0,0 0 0 0 0,0-1 0 0 0,0 1 1 0 0,0-1-1 0 0,-3-11 287 0 0,1 9-256 0 0,0 0-1 0 0,0 0 1 0 0,0 0-1 0 0,-1 0 1 0 0,-3-3-1 0 0,-23-13 45 0 0,0 1 0 0 0,-43-19 0 0 0,22 12-44 0 0,41 21-16 0 0,0-1-1 0 0,0 1 1 0 0,-1 0 0 0 0,1 1-1 0 0,-1 0 1 0 0,1 1 0 0 0,-1 0-1 0 0,-13-1 1 0 0,22 3 53 0 0,0 0 0 0 0,-3 0 1 0 0,0 2-22 0 0,9 1 21 0 0,10 3 20 0 0,19 0-39 0 0,50 5-1 0 0,-47-8-17 0 0,36 9 0 0 0,-64-10-26 0 0,0 1 0 0 0,0 0 0 0 0,0 0 0 0 0,14 8 0 0 0,-21-9 23 0 0,1 1-24 0 0,-1-1 35 0 0,-1-2-56 0 0,-1 0 0 0 0,0 0 0 0 0,0 1 0 0 0,0-1 0 0 0,1 0 0 0 0,-1 1 0 0 0,0-1 0 0 0,0 0 0 0 0,0 1 0 0 0,1-1 0 0 0,-1 1 0 0 0,0-1 0 0 0,0 0 0 0 0,0 1 0 0 0,0-1 0 0 0,0 0 0 0 0,0 1 0 0 0,0-1 1 0 0,0 1-1 0 0,0-1 0 0 0,0 0 0 0 0,0 1 0 0 0,0-1 0 0 0,0 1 0 0 0,-1-1 0 0 0,1 0 0 0 0,0 1 0 0 0,-1 2 6 0 0,0 0 0 0 0,-1 0 1 0 0,1 0-1 0 0,-1 0 0 0 0,0 0 0 0 0,0 0 1 0 0,0-1-1 0 0,0 1 0 0 0,0-1 0 0 0,-1 1 0 0 0,-2 1 1 0 0,-9 9-47 0 0,1 1 1 0 0,1 0-1 0 0,1 1 1 0 0,0 0-1 0 0,-10 18 1 0 0,17-26 122 0 0,0 0-92 0 0,0-1 0 0 0,0 1 0 0 0,1 0 0 0 0,-4 12 0 0 0,6-17 37 0 0,1 0 0 0 0,-1-1 1 0 0,0 1-1 0 0,0 0 0 0 0,-1 0 0 0 0,1 0 0 0 0,0-1 1 0 0,-1 1-1 0 0,-1 1 0 0 0,2-2 112 0 0,-1 3-50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50 151 11976 0 0,'0'-1'4'0'0,"0"-21"1421"0"0,-4-28-1 0 0,3 43-1095 0 0,0 1 0 0 0,0 0 0 0 0,-1 0-1 0 0,0 0 1 0 0,0 0 0 0 0,0 0 0 0 0,-1 0-1 0 0,0 1 1 0 0,-5-8 0 0 0,-5 3 65 0 0,12 10-152 0 0,-4 6 160 0 0,4 8-230 0 0,1-10-126 0 0,0 0 1 0 0,-1 0-1 0 0,2 0 1 0 0,-1 0 0 0 0,0 0-1 0 0,1 0 1 0 0,0 0-1 0 0,2 7 1 0 0,1-1 83 0 0,0-1 0 0 0,1 0 0 0 0,1 1 1 0 0,12 15-1 0 0,32 31 556 0 0,-16-20-316 0 0,62 82 893 0 0,7 8-133 0 0,-4-29-229 0 0,-15-16-415 0 0,38 59-202 0 0,32 33-30 0 0,-142-162-79 0 0,1 0 0 0 0,0-1 0 0 0,1 0-1 0 0,0-1 1 0 0,19 8 0 0 0,79 31-3502 0 0,-98-43-5190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9672 0 0,'7'-2'1004'0'0,"3"1"-79"0"0,102-15 7361 0 0,-91 12-7304 0 0,-1-1 0 0 0,1-1 0 0 0,25-12 0 0 0,0-2-143 0 0,52-14 0 0 0,-34 17-7858 0 0,-30 10-911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26 199 10944 0 0,'0'0'42'0'0,"-1"0"1"0"0,1 0-1 0 0,-1 1 1 0 0,1-1-1 0 0,-1 0 1 0 0,0 0-1 0 0,1 0 1 0 0,-1 1-1 0 0,0-1 1 0 0,1 0-1 0 0,-1 0 0 0 0,0 0 1 0 0,1 0-1 0 0,-1 0 1 0 0,1 0-1 0 0,-1 0 1 0 0,0-1-1 0 0,1 1 1 0 0,-1 0-1 0 0,0 0 1 0 0,0-1-1 0 0,-9-11 816 0 0,10 11-728 0 0,-1 1 0 0 0,1-1 0 0 0,0 1 0 0 0,0-1 0 0 0,0 1 0 0 0,0-1 0 0 0,0 1 0 0 0,0-1 0 0 0,0 0 0 0 0,0 1 0 0 0,0-1 0 0 0,0 1 0 0 0,0-1 0 0 0,0 1 0 0 0,0-1 0 0 0,0 0 0 0 0,0 1 0 0 0,1-1 0 0 0,-1 1 0 0 0,0-1 0 0 0,0 1 0 0 0,1-1 0 0 0,-1 1 0 0 0,0-1 0 0 0,1 1 0 0 0,-1 0 0 0 0,1-1 0 0 0,-1 1 0 0 0,0-1 0 0 0,1 1 0 0 0,-1 0 0 0 0,1-1 0 0 0,-1 1 0 0 0,1 0 0 0 0,-1-1 0 0 0,1 1 0 0 0,-1 0 1 0 0,1 0-1 0 0,1-1 0 0 0,21-6 1220 0 0,-11 5-775 0 0,1-1 0 0 0,-1 0 0 0 0,0-1 0 0 0,0 0 0 0 0,0-1-1 0 0,20-12 1 0 0,-13 8-169 0 0,0 1-1 0 0,0 1 1 0 0,0 0 0 0 0,22-4-1 0 0,-25 8-338 0 0,-1 0-1 0 0,28-1 0 0 0,-38 4-58 0 0,1 0 0 0 0,0 1 0 0 0,-1-1 0 0 0,1 1 1 0 0,0 0-1 0 0,-1 1 0 0 0,1-1 0 0 0,-1 1 0 0 0,0 0 0 0 0,11 6 0 0 0,-12-5 114 0 0,-2-2 57 0 0,0 1-1 0 0,0-1 0 0 0,0 0 1 0 0,0 1-1 0 0,0-1 1 0 0,0 0-1 0 0,4 1 1 0 0,-26-4-32 0 0,-1-1 0 0 0,1 0 0 0 0,0-2 0 0 0,-26-9 0 0 0,1 1-113 0 0,18 6-21 0 0,0-2 0 0 0,1-1 1 0 0,-37-18-1 0 0,47 20-2 0 0,15 8 57 0 0,2 2-25 0 0,1 0 1 0 0,-1-1 0 0 0,1 1-1 0 0,-1 0 1 0 0,1-1 0 0 0,0 1-1 0 0,-1-1 1 0 0,1 0 0 0 0,0 1-1 0 0,0-1 1 0 0,3 1 0 0 0,3 2 48 0 0,1 0 1 0 0,0-1-1 0 0,0 0 0 0 0,0 0 1 0 0,11 1-1 0 0,49 5 271 0 0,-58-8-299 0 0,255 6 579 0 0,-226-7-505 0 0,-40 0-137 0 0,6 0 17 0 0,-1 0 0 0 0,1 0 1 0 0,-1-1-1 0 0,1 0 0 0 0,-1 0 1 0 0,1 0-1 0 0,-1-1 0 0 0,6-2 1 0 0,-9 4 75 0 0,-4 0-118 0 0,1 1 0 0 0,-1-1-1 0 0,0 1 1 0 0,1-1-1 0 0,-1 1 1 0 0,0-1 0 0 0,0 0-1 0 0,-3 0 1 0 0,5 0 1 0 0,-11 2-98 0 0,1 1 1 0 0,-1 0-1 0 0,1 0 1 0 0,0 1 0 0 0,0 0-1 0 0,-11 7 1 0 0,-7 3 189 0 0,-78 29-54 0 0,155-43-15 0 0,22-7 0 0 0,-63 6-350 0 0,0 1 0 0 0,0-2 0 0 0,9-1 0 0 0,-9 1-485 0 0,0 0-1 0 0,0 1 0 0 0,9-1 1 0 0,-8 2-5372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36 3224 0 0,'0'0'143'0'0,"23"-6"14898"0"0,-29 2-14236 0 0,2 1-470 0 0,-1 0 1 0 0,0 0-1 0 0,0 0 1 0 0,0 1-1 0 0,0 0 1 0 0,0 0-1 0 0,-1 0 1 0 0,1 1-1 0 0,0-1 1 0 0,-1 1-1 0 0,1 1 0 0 0,-8-1 1 0 0,-46 8 711 0 0,35-5-707 0 0,18-1-254 0 0,1 0 0 0 0,0-1 0 0 0,-1 0 0 0 0,-10-1 0 0 0,-48-1 530 0 0,50 0-496 0 0,-1 0 0 0 0,0 2 0 0 0,-26 1 0 0 0,5 2 248 0 0,0 1 0 0 0,-55 14 0 0 0,80-13-347 0 0,0 0 0 0 0,1 0 0 0 0,0 1 0 0 0,0 0 0 0 0,0 1 0 0 0,1 0 0 0 0,-10 9 0 0 0,10-6 23 0 0,0-1 0 0 0,1 1 1 0 0,1 1-1 0 0,-1 0 0 0 0,2 0 0 0 0,-1 0 0 0 0,2 0 1 0 0,-7 19-1 0 0,4-9-23 0 0,2 1 0 0 0,1 0 1 0 0,0 0-1 0 0,-1 23 0 0 0,5-23 149 0 0,3 25-1 0 0,-1-6 380 0 0,0-30-552 0 0,1 0-1 0 0,0 0 1 0 0,0 1 0 0 0,1-1-1 0 0,8 19 1 0 0,-4-9 212 0 0,-2-11-163 0 0,0 0-1 0 0,0-1 0 0 0,0 0 1 0 0,1 0-1 0 0,1 0 0 0 0,13 13 1 0 0,-11-11-33 0 0,-2-3 25 0 0,1-1 0 0 0,0 1 0 0 0,0-1 0 0 0,1-1 0 0 0,0 1 0 0 0,0-1 0 0 0,0-1 0 0 0,1 0 0 0 0,0 0-1 0 0,11 3 1 0 0,-8-1 13 0 0,5 1 22 0 0,68 17 175 0 0,-42-15-178 0 0,-11-3 136 0 0,0 0 0 0 0,0-2 1 0 0,40 0-1 0 0,-18-3-308 0 0,49-3-50 0 0,-86 0 133 0 0,32-7 0 0 0,-32 3 95 0 0,1 0 0 0 0,-2-2 0 0 0,28-13 0 0 0,-39 16-56 0 0,0 0 0 0 0,-1 0 0 0 0,1-1 1 0 0,-1 0-1 0 0,6-6 0 0 0,-2 1-5 0 0,-2 2 20 0 0,0-1-1 0 0,-1 0 1 0 0,1 0-1 0 0,7-18 1 0 0,0 1 8 0 0,12-25 21 0 0,-12 29-4 0 0,-1 0 1 0 0,13-34-1 0 0,-21 42 6 0 0,-1 1 0 0 0,0-1-1 0 0,-1 0 1 0 0,2-24-1 0 0,-5 31-45 0 0,0 1-1 0 0,0-1 0 0 0,-1 0 1 0 0,1 1-1 0 0,-2-1 1 0 0,1 1-1 0 0,-1-1 0 0 0,-4-11 1 0 0,-2-6 8 0 0,4 15-6 0 0,1 1 1 0 0,-9-14-1 0 0,-6-17 39 0 0,-1-1-93 0 0,10 23 11 0 0,7 13 19 0 0,0 1 1 0 0,-1-1 0 0 0,1 1 0 0 0,-1 0-1 0 0,0 0 1 0 0,0 0 0 0 0,0 0 0 0 0,-6-4-1 0 0,-15-15 3 0 0,20 17-1 0 0,0 1 0 0 0,0 0 0 0 0,0 0 0 0 0,-1 1 0 0 0,1-1 0 0 0,-1 1 0 0 0,0 0 0 0 0,0 0 0 0 0,0 1 0 0 0,-6-3 0 0 0,-13-4 0 0 0,19 6 0 0 0,-1 1 0 0 0,0-1 0 0 0,0 2 0 0 0,-10-3 0 0 0,14 3 0 0 0,-15-1 42 0 0,0 0-1 0 0,0 0 1 0 0,0 2-1 0 0,-18 1 1 0 0,29 0-42 0 0,0 0 1 0 0,1 0-1 0 0,-1 1 1 0 0,0 0-1 0 0,1 0 1 0 0,0 0-1 0 0,-6 4 1 0 0,-6 2-42 0 0,16-8-21 0 0,0 0 0 0 0,0 1 0 0 0,0-1-1 0 0,0 0 1 0 0,0 0 0 0 0,0 0 0 0 0,0 0 0 0 0,0 0 0 0 0,0 0 0 0 0,0 0 0 0 0,0 0 0 0 0,0 0 0 0 0,0-1 0 0 0,-1 1 0 0 0,-3-2 62 0 0,-9-6-2159 0 0,19 16-2855 0 0,-2-6 3163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8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338 138 2760 0 0,'-6'-20'7640'0'0,"6"12"-6925"0"0,1 1 0 0 0,-1 0 1 0 0,1-1-1 0 0,1 1 1 0 0,-1 0-1 0 0,4-10 1 0 0,-4 16-445 0 0,-1 0 0 0 0,1 0 0 0 0,-1 0 0 0 0,0 0 1 0 0,1 0-1 0 0,-1 0 0 0 0,0 0 0 0 0,0 0 1 0 0,0 0-1 0 0,0 0 0 0 0,0 0 0 0 0,0 0 0 0 0,0 0 1 0 0,0 0-1 0 0,0 0 0 0 0,0 0 0 0 0,0 0 1 0 0,-1 0-1 0 0,1 0 0 0 0,0 0 0 0 0,-1 0 0 0 0,0-1 1 0 0,-10-7 3964 0 0,0 5-4376 0 0,2 1 434 0 0,-1 0 0 0 0,1 1 0 0 0,-1 1 1 0 0,0-1-1 0 0,0 2 0 0 0,0-1 0 0 0,0 2 0 0 0,0-1 0 0 0,-14 3 1 0 0,10 0-177 0 0,0 0 1 0 0,1 0 0 0 0,-1 1 0 0 0,1 1 0 0 0,0 0-1 0 0,-15 9 1 0 0,20-9-107 0 0,1 0 1 0 0,0 1-1 0 0,-1 0 1 0 0,2 0-1 0 0,-1 1 0 0 0,1-1 1 0 0,0 1-1 0 0,0 1 0 0 0,1-1 1 0 0,0 1-1 0 0,0 0 0 0 0,1 0 1 0 0,0 1-1 0 0,-3 9 0 0 0,6-14 69 0 0,-1 0-1 0 0,1 1 0 0 0,0-1 0 0 0,0 1 0 0 0,0 0 0 0 0,1-1 0 0 0,0 1 0 0 0,0 0 0 0 0,0-1 0 0 0,0 1 1 0 0,1-1-1 0 0,-1 1 0 0 0,1 0 0 0 0,0-1 0 0 0,1 1 0 0 0,-1-1 0 0 0,3 5 0 0 0,-2-6-88 0 0,-1-1 0 0 0,1 1-1 0 0,-1-1 1 0 0,1 1 0 0 0,0-1 0 0 0,0 0-1 0 0,0 0 1 0 0,1 0 0 0 0,-1 0 0 0 0,0 0-1 0 0,1-1 1 0 0,-1 1 0 0 0,1-1 0 0 0,0 1-1 0 0,-1-1 1 0 0,1 0 0 0 0,0 0 0 0 0,0 0-1 0 0,0-1 1 0 0,-1 1 0 0 0,1 0 0 0 0,0-1-1 0 0,0 0 1 0 0,0 0 0 0 0,0 0 0 0 0,0 0-1 0 0,5-1 1 0 0,0 0 58 0 0,1-1 0 0 0,-1 0 0 0 0,0 0 0 0 0,0 0 0 0 0,0-1 0 0 0,0-1 0 0 0,0 1 0 0 0,-1-1 0 0 0,1 0 0 0 0,-1-1 0 0 0,0 0 0 0 0,0 0 0 0 0,-1-1 0 0 0,1 1 0 0 0,8-12 0 0 0,-7 8-16 0 0,-1-1 0 0 0,1 0 0 0 0,-2-1 0 0 0,0 1 0 0 0,0-1 0 0 0,-1 0 0 0 0,0-1 0 0 0,-1 1 0 0 0,0-1 0 0 0,-1 0 0 0 0,3-20 0 0 0,-4 16-40 0 0,-1 13-27 0 0,0 0-1 0 0,-1 0 1 0 0,1 0-1 0 0,-1 0 0 0 0,0 0 1 0 0,0 0-1 0 0,0 0 1 0 0,0 0-1 0 0,0 0 0 0 0,-1 0 1 0 0,0 0-1 0 0,1 1 1 0 0,-3-6-1 0 0,2 7-722 0 0,-2 15-8476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 16727 0 0,'-3'-6'10212'0'0,"6"25"-9097"0"0,12 30-597 0 0,-2 1-1 0 0,12 101 1 0 0,-17-76 1433 0 0,-9-77-1974 0 0,0 0 1 0 0,0 0 0 0 0,0-1-1 0 0,0 1 1 0 0,0 0 0 0 0,0 0-1 0 0,0-4 1 0 0,-2-10 114 0 0,1 1 0 0 0,0-1 1 0 0,1 0-1 0 0,1 0 0 0 0,2-17 0 0 0,-1 22-108 0 0,1 0-1 0 0,0 0 1 0 0,1 0-1 0 0,0 1 0 0 0,0-1 1 0 0,2 1-1 0 0,-1-1 1 0 0,7-10-1 0 0,-8 17 14 0 0,0 0 0 0 0,-1 0 0 0 0,1 1 0 0 0,0-1 0 0 0,1 1 0 0 0,-1-1 0 0 0,1 1 0 0 0,-1 0 0 0 0,1 1 1 0 0,0-1-1 0 0,0 1 0 0 0,0-1 0 0 0,7-1 0 0 0,-5 2 10 0 0,0 0 0 0 0,1 0 0 0 0,-1 1 0 0 0,1 0 0 0 0,0 1 0 0 0,-1-1 0 0 0,1 1 0 0 0,10 1 0 0 0,5 3-134 0 0,1 1 1 0 0,-1 1 0 0 0,0 1 0 0 0,27 12 0 0 0,-38-15-822 0 0,0 0 0 0 0,0 0 0 0 0,13 1 0 0 0,-2-2-483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8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88 12840 0 0,'-13'-15'1392'0'0,"11"12"-1358"0"0,-2-4 886 0 0,0 0 0 0 0,0 1 0 0 0,0-1 1 0 0,-8-8-1 0 0,11 15-855 0 0,1-1 0 0 0,-1 0 0 0 0,0 1 0 0 0,1-1 0 0 0,-1 0 0 0 0,0 1 0 0 0,1-1 0 0 0,-1 1 0 0 0,0-1 0 0 0,0 1 1 0 0,0 0-1 0 0,1-1 0 0 0,-1 1 0 0 0,0 0 0 0 0,0-1 0 0 0,0 1 0 0 0,0 0 0 0 0,0 0 0 0 0,0 0 0 0 0,0 0 0 0 0,1 0 0 0 0,-1 0 0 0 0,0 0 0 0 0,0 0 0 0 0,0 0 1 0 0,0 0-1 0 0,0 0 0 0 0,0 1 0 0 0,0-1 0 0 0,1 0 0 0 0,-1 1 0 0 0,0-1 0 0 0,0 1 0 0 0,0-1 0 0 0,1 1 0 0 0,-1-1 0 0 0,0 1 0 0 0,0-1 0 0 0,1 1 0 0 0,-1 0 1 0 0,1-1-1 0 0,-1 1 0 0 0,0 0 0 0 0,1-1 0 0 0,-1 1 0 0 0,1 0 0 0 0,-1 1 0 0 0,-3 6 3 0 0,0 1 1 0 0,1 0-1 0 0,0-1 1 0 0,0 1-1 0 0,1 1 1 0 0,0-1-1 0 0,-2 18 0 0 0,-1 6 98 0 0,2-17 248 0 0,1 1 0 0 0,-1 24 0 0 0,3-37-277 0 0,0 1-1 0 0,0-1 0 0 0,0 1 0 0 0,1-1 0 0 0,0 0 1 0 0,-1 1-1 0 0,2-1 0 0 0,-1 0 0 0 0,0 0 1 0 0,1 0-1 0 0,0 1 0 0 0,0-2 0 0 0,0 1 0 0 0,4 6 1 0 0,-5-10-99 0 0,0 1 1 0 0,0 0-1 0 0,0-1 1 0 0,0 1-1 0 0,0-1 1 0 0,0 1-1 0 0,0-1 1 0 0,0 1-1 0 0,0-1 1 0 0,0 0-1 0 0,0 1 1 0 0,0-1-1 0 0,0 0 1 0 0,0 0-1 0 0,0 0 1 0 0,0 0-1 0 0,0 0 1 0 0,0 0-1 0 0,0 0 1 0 0,0 0-1 0 0,0 0 1 0 0,1 0-1 0 0,-1-1 1 0 0,0 1-1 0 0,0 0 1 0 0,0-1-1 0 0,0 1 1 0 0,0-1-1 0 0,0 1 1 0 0,-1-1-1 0 0,1 1 1 0 0,0-1-1 0 0,0 0 1 0 0,0 1-1 0 0,0-2 1 0 0,5-3 112 0 0,-1 1 0 0 0,0-1 0 0 0,-1 0 0 0 0,5-7 0 0 0,13-20-69 0 0,-1-2 1 0 0,-2-1-1 0 0,20-52 1 0 0,-13 31-2577 0 0,-18 35 1351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9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1 974 18511 0 0,'0'0'900'0'0,"3"-6"59"0"0,45-53 478 0 0,-32 40 52 0 0,18-25 0 0 0,9-29 248 0 0,-26 43-1055 0 0,2 0 0 0 0,27-34-1 0 0,51-42 557 0 0,31-37 172 0 0,-54 46-1013 0 0,71-91-418 0 0,-70 99-699 0 0,-68 81 56 0 0,-6 6 332 0 0,0 1 1 0 0,1-1-1 0 0,-1 0 0 0 0,0 1 1 0 0,1 0-1 0 0,-1-1 0 0 0,1 1 1 0 0,-1 0-1 0 0,1 0 0 0 0,-1 0 1 0 0,3-1-1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10136 0 0,'1'4'13855'0'0,"3"18"-12895"0"0,-3-10-526 0 0,-2-1-1 0 0,0 1 0 0 0,0 0 0 0 0,-6 21 1 0 0,3-13-126 0 0,-33 125-413 0 0,-2 17 194 0 0,37-154-115 0 0,1-1 0 0 0,0 1 0 0 0,1-1 0 0 0,-1 1 0 0 0,2-1 0 0 0,0 12 1 0 0,-1-19 0 0 0,0 1 1 0 0,0-1-1 0 0,0 1 1 0 0,1-1-1 0 0,-1 0 1 0 0,0 1-1 0 0,0-1 1 0 0,0 0-1 0 0,1 1 1 0 0,-1-1 0 0 0,0 1-1 0 0,0-1 1 0 0,1 0-1 0 0,-1 0 1 0 0,0 1-1 0 0,1-1 1 0 0,-1 0-1 0 0,0 0 1 0 0,1 1-1 0 0,-1-1 1 0 0,0 0 0 0 0,1 0-1 0 0,-1 0 1 0 0,0 1-1 0 0,1-1 1 0 0,-1 0-1 0 0,1 0 1 0 0,-1 0-1 0 0,0 0 1 0 0,1 0-1 0 0,-1 0 1 0 0,1 0 0 0 0,-1 0-1 0 0,0 0 1 0 0,1 0-1 0 0,-1 0 1 0 0,1 0-1 0 0,-1 0 1 0 0,1-1-1 0 0,15-8-1720 0 0,-3-2 415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18975 0 0,'0'0'1720'0'0,"12"7"-944"0"0,0-6-196 0 0,0-1-1 0 0,0 0 1 0 0,0-1-1 0 0,0 0 1 0 0,18-4-1 0 0,7-1-184 0 0,-7 1-291 0 0,34-11 1 0 0,1 0-114 0 0,10 1 467 0 0,-73 15 38 0 0,2 10 606 0 0,-3-7-1101 0 0,-1 1 0 0 0,-1 0 0 0 0,1-1 0 0 0,0 1 0 0 0,-1 0 0 0 0,0-1 0 0 0,0 1 0 0 0,0-1 0 0 0,0 1 0 0 0,0-1 0 0 0,-5 7 0 0 0,-22 35 47 0 0,24-39-20 0 0,-27 36 747 0 0,-26 41 410 0 0,29-36-1179 0 0,-33 63 404 0 0,58-102-705 0 0,-6 10 588 0 0,2-1 1 0 0,-9 33-1 0 0,15-44-740 0 0,0 1-1 0 0,0 0 1 0 0,0 0-1 0 0,1 9 1 0 0,1-10-767 0 0,0-1 1 0 0,-1 1 0 0 0,2-1-1 0 0,-1 0 1 0 0,1 1-1 0 0,2 6 1 0 0,4 3-7368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2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28 213 9440 0 0,'-17'-5'1024'0'0,"7"-1"290"0"0,10 6-1243 0 0,0 0 0 0 0,0 0-1 0 0,0-1 1 0 0,0 1 0 0 0,0 0 0 0 0,0 0 0 0 0,0 0 0 0 0,0 0 0 0 0,0 0-1 0 0,0 0 1 0 0,0 0 0 0 0,0-1 0 0 0,0 1 0 0 0,0 0 0 0 0,0 0-1 0 0,0 0 1 0 0,1 0 0 0 0,-1 0 0 0 0,0 0 0 0 0,0 0 0 0 0,0 0-1 0 0,0 0 1 0 0,0 0 0 0 0,0 0 0 0 0,0 0 0 0 0,0-1 0 0 0,1 1-1 0 0,-1 0 1 0 0,0 0 0 0 0,0 0 0 0 0,0 0 0 0 0,0 0 0 0 0,0 0-1 0 0,0 0 1 0 0,1 0 0 0 0,-1 0 0 0 0,0 0 0 0 0,0 0 0 0 0,0 0-1 0 0,0 0 1 0 0,0 0 0 0 0,1 1 0 0 0,22 0 5834 0 0,-18-1-5444 0 0,294 7 3843 0 0,-249-10-3762 0 0,0-1 0 0 0,86-19 1 0 0,-136 23-544 0 0,3-1 71 0 0,0 1 0 0 0,0-1 0 0 0,0 0 0 0 0,0-1 0 0 0,0 1 0 0 0,4-3 0 0 0,-6 3-54 0 0,-1 1 0 0 0,1-1 1 0 0,-1 1-1 0 0,1-1 0 0 0,-1 1 0 0 0,1-1 0 0 0,-1 0 0 0 0,0 1 0 0 0,1-1 0 0 0,-1 0 1 0 0,0 1-1 0 0,0-1 0 0 0,0 0 0 0 0,1 1 0 0 0,-1-1 0 0 0,0 0 0 0 0,0 1 1 0 0,0-1-1 0 0,0 0 0 0 0,0 1 0 0 0,0-1 0 0 0,0 0 0 0 0,0 1 0 0 0,-1-1 1 0 0,1 0-1 0 0,0 0 0 0 0,0 1 0 0 0,0-1 0 0 0,-1 1 0 0 0,1-1 0 0 0,0 0 0 0 0,-1 1 1 0 0,1-1-1 0 0,-1 1 0 0 0,1-1 0 0 0,-1 0 0 0 0,-5-6 46 0 0,0 0 0 0 0,0 0 0 0 0,0 0 0 0 0,-1 1 0 0 0,0 0-1 0 0,-11-7 1 0 0,0 2-21 0 0,-32-16 0 0 0,7 8 417 0 0,-52-15 1 0 0,112 45-539 0 0,68 11 17 0 0,-32-10 46 0 0,-40-9 21 0 0,-8-2 1 0 0,0 0 1 0 0,0 0 0 0 0,0 1-1 0 0,0-1 1 0 0,0 1 0 0 0,-1 0-1 0 0,1 1 1 0 0,-1-1-1 0 0,7 5 1 0 0,4 9 189 0 0,-15-15-183 0 0,1-1 1 0 0,-1 1-1 0 0,0 0 1 0 0,1 0-1 0 0,-1 0 1 0 0,0-1-1 0 0,1 1 1 0 0,-1 0-1 0 0,0 0 1 0 0,0 0 0 0 0,0 0-1 0 0,0 0 1 0 0,0-1-1 0 0,0 1 1 0 0,0 0-1 0 0,0 0 1 0 0,0 1-1 0 0,-3 5 24 0 0,0 0-1 0 0,0-1 1 0 0,-1 0-1 0 0,1 0 1 0 0,-2 0-1 0 0,1 0 1 0 0,0-1-1 0 0,-1 1 1 0 0,-9 7-1 0 0,-6 7-38 0 0,10-8-25 0 0,-48 61-739 0 0,50-62-513 0 0,2 0-1 0 0,-10 21 1 0 0,13-20-833 0 0,3 1-346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8 23119 0 0,'0'0'528'0'0,"-13"-7"1459"0"0,12 7-1959 0 0,0 1 1 0 0,0 0-1 0 0,0 0 0 0 0,0-1 1 0 0,0 1-1 0 0,0 0 1 0 0,0 0-1 0 0,0 0 0 0 0,1 0 1 0 0,-1 0-1 0 0,0 0 0 0 0,0 0 1 0 0,1 0-1 0 0,-1 0 0 0 0,0 3 1 0 0,-8 23 641 0 0,2-5-367 0 0,-2 6-16 0 0,0 1 1 0 0,-7 50-1 0 0,11-54-147 0 0,1-1-479 0 0,0 0 1 0 0,2 0-1 0 0,0 0 1 0 0,2 0-1 0 0,4 44 0 0 0,2-45-901 0 0,2-1-8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12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593 182 9504 0 0,'0'0'858'0'0,"-6"-19"2413"0"0,6-7 30 0 0,0 26-3092 0 0,-4-13 1235 0 0,3 10-1289 0 0,0 2-40 0 0,1-1 0 0 0,0 1 0 0 0,-1-1 0 0 0,1 1-1 0 0,-1 0 1 0 0,1-1 0 0 0,-1 1 0 0 0,0 0 0 0 0,1-1 0 0 0,-1 1 0 0 0,0 0-1 0 0,0 0 1 0 0,0 0 0 0 0,0 0 0 0 0,0 0 0 0 0,0 0 0 0 0,0 0 0 0 0,0 0 0 0 0,-2-1-1 0 0,-51-42 3277 0 0,11 17-2240 0 0,38 23-1082 0 0,-1 1 0 0 0,1 0 1 0 0,-1 1-1 0 0,0 0 0 0 0,0-1 1 0 0,-1 2-1 0 0,1-1 0 0 0,0 1 1 0 0,-8-1-1 0 0,6 1 4 0 0,-1 0 0 0 0,1 1 0 0 0,0 0 0 0 0,0 1 0 0 0,0 0 0 0 0,-1 0 0 0 0,1 0 0 0 0,0 1 0 0 0,0 0 1 0 0,1 1-1 0 0,-1 0 0 0 0,0 0 0 0 0,1 1 0 0 0,0 0 0 0 0,0 0 0 0 0,0 0 0 0 0,0 1 0 0 0,1 0 0 0 0,-9 8 0 0 0,-72 78-73 0 0,75-78 4 0 0,-39 48 72 0 0,44-51-61 0 0,0-1 1 0 0,1 1-1 0 0,1 1 1 0 0,-8 18-1 0 0,0 9 146 0 0,2 1 0 0 0,-10 69 0 0 0,18-85-126 0 0,1 0-1 0 0,0 0 1 0 0,2 0 0 0 0,1 0-1 0 0,8 45 1 0 0,-6-54-35 0 0,0 0 0 0 0,1 1 0 0 0,1-2 0 0 0,0 1 0 0 0,1 0 0 0 0,0-1 0 0 0,15 22 0 0 0,0-6 142 0 0,1 0 0 0 0,1-1 0 0 0,52 46 0 0 0,-53-55-43 0 0,1-2-1 0 0,1 0 1 0 0,0-1 0 0 0,1-2-1 0 0,37 16 1 0 0,-42-22 23 0 0,36 10-1 0 0,-47-16-67 0 0,1 0-1 0 0,-1-1 0 0 0,1 0 0 0 0,-1-1 1 0 0,1 0-1 0 0,13-2 0 0 0,-14 0 28 0 0,0 0 0 0 0,0 0 1 0 0,1-1-1 0 0,-2-1 0 0 0,1 1 0 0 0,0-1 0 0 0,-1-1 0 0 0,1 0 0 0 0,-1 0 1 0 0,-1-1-1 0 0,1 0 0 0 0,8-8 0 0 0,-2 0 90 0 0,-1-1 0 0 0,0 0 0 0 0,-1-1 1 0 0,19-33-1 0 0,-21 29-49 0 0,12-36 0 0 0,-6 14-56 0 0,-8 18-26 0 0,-1 0 0 0 0,0-1 0 0 0,2-28 0 0 0,-1 10-13 0 0,-4 12-27 0 0,-1 0 0 0 0,-2-45 0 0 0,-1 66 0 0 0,-1-2 0 0 0,0 1 0 0 0,-1 0 0 0 0,0 1 0 0 0,-7-20 0 0 0,-1-5 0 0 0,4 14 0 0 0,-15-33 0 0 0,9 24 0 0 0,-41-87 0 0 0,48 106 0 0 0,0 1 0 0 0,-1 1 0 0 0,-7-11 0 0 0,8 13-1 0 0,0-1-1 0 0,-1 2 1 0 0,0-1 0 0 0,0 0-1 0 0,-1 1 1 0 0,0 0 0 0 0,0 1-1 0 0,-8-6 1 0 0,12 10-78 0 0,0 0 0 0 0,0 1-1 0 0,0-1 1 0 0,0 0 0 0 0,0 1 0 0 0,0 0-1 0 0,0 0 1 0 0,0 0 0 0 0,-5 1 0 0 0,-5 2-4325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3:58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158 218 3224 0 0,'-2'-6'288'0'0,"-3"-58"7467"0"0,3-1-3774 0 0,2 50-3038 0 0,0-10 481 0 0,0-16 1630 0 0,-1 40-2876 0 0,-1 1 0 0 0,1 0 0 0 0,-1 0 0 0 0,0 0 0 0 0,1 0 0 0 0,-1 0 0 0 0,1 0 0 0 0,-4 1 0 0 0,2 1-84 0 0,-1 0 0 0 0,1 0 0 0 0,0 0 0 0 0,0 1 0 0 0,0-1 0 0 0,1 1 0 0 0,-1 0 0 0 0,1 0 0 0 0,-1 0 0 0 0,1 0 0 0 0,-2 4 0 0 0,-21 42-645 0 0,18-32 536 0 0,-6 13 114 0 0,2 0 1 0 0,1 1-1 0 0,2 0 1 0 0,0 1-1 0 0,3 0 1 0 0,0 0-1 0 0,2 0 1 0 0,2 0-1 0 0,1 1 1 0 0,5 39-1 0 0,-4-56 0 0 0,2 0-1 0 0,0-1 1 0 0,1 1 0 0 0,1-1-1 0 0,9 22 1 0 0,-11-30-61 0 0,1-1 1 0 0,-1 0-1 0 0,1 0 1 0 0,0-1-1 0 0,1 1 1 0 0,7 6-1 0 0,-9-9-11 0 0,0 0 0 0 0,0-1 0 0 0,1 1 0 0 0,-1-1 0 0 0,1 0 0 0 0,0 0 0 0 0,-1 0 0 0 0,1-1 0 0 0,0 1-1 0 0,0-1 1 0 0,7 1 0 0 0,-7-1 1 0 0,0-1-1 0 0,0 0 1 0 0,0-1 0 0 0,0 1-1 0 0,-1-1 1 0 0,1 0 0 0 0,0 0-1 0 0,-1 0 1 0 0,1 0-1 0 0,0 0 1 0 0,3-3 0 0 0,5-2 147 0 0,21-15 0 0 0,-27 16-105 0 0,0-1 1 0 0,1 0 0 0 0,-2 0 0 0 0,1 0-1 0 0,-1-1 1 0 0,0 0 0 0 0,0 0 0 0 0,-1 0 0 0 0,0-1-1 0 0,0 1 1 0 0,-1-1 0 0 0,4-10 0 0 0,-6 13-22 0 0,1-1 1 0 0,-1 1 0 0 0,1 0 0 0 0,-2-1 0 0 0,1 1 0 0 0,0 0-1 0 0,-1-1 1 0 0,0 1 0 0 0,-1-1 0 0 0,1 1 0 0 0,-1 0 0 0 0,0-1-1 0 0,0 1 1 0 0,0 0 0 0 0,-1-1 0 0 0,0 1 0 0 0,0 0 0 0 0,0 0-1 0 0,-1 1 1 0 0,-3-7 0 0 0,3 9-26 0 0,1-1 0 0 0,-1 1 1 0 0,1 0-1 0 0,-1 0 0 0 0,0 0 0 0 0,1 0 0 0 0,-1 0 0 0 0,0 0 0 0 0,0 1 1 0 0,-1 0-1 0 0,1-1 0 0 0,0 1 0 0 0,0 0 0 0 0,-1 1 0 0 0,1-1 1 0 0,0 0-1 0 0,-1 1 0 0 0,1 0 0 0 0,-1 0 0 0 0,1 0 0 0 0,0 0 0 0 0,-1 1 1 0 0,-6 1-1 0 0,-5 2 124 0 0,-1 0 1 0 0,1 1 0 0 0,-26 13 0 0 0,30-13-132 0 0,-13 7-58 0 0,19-8-14 0 0,0-1 0 0 0,-1-1-1 0 0,1 1 1 0 0,-1-1-1 0 0,-8 2 1 0 0,12-3 344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0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 14976 0 0,'-1'-4'10938'0'0,"-9"36"-10641"0"0,6-19-264 0 0,0-1 0 0 0,0 1 0 0 0,1 0-1 0 0,-1 13 1 0 0,3-19-17 0 0,0 6 77 0 0,1 0 0 0 0,0 0 0 0 0,2 16 0 0 0,-2-27-70 0 0,0 0 1 0 0,1 1 0 0 0,-1-1 0 0 0,0 0 0 0 0,1 0 0 0 0,0 0 0 0 0,-1 0 0 0 0,1 0-1 0 0,0 1 1 0 0,0-1 0 0 0,0-1 0 0 0,1 1 0 0 0,-1 0 0 0 0,0 0 0 0 0,1 0 0 0 0,-1-1-1 0 0,1 1 1 0 0,0 0 0 0 0,-1-1 0 0 0,1 0 0 0 0,0 1 0 0 0,0-1 0 0 0,0 0 0 0 0,0 0-1 0 0,0 0 1 0 0,3 1 0 0 0,-2-2 9 0 0,0 1 0 0 0,0-1 0 0 0,1 0 0 0 0,-1 0-1 0 0,0-1 1 0 0,0 1 0 0 0,1 0 0 0 0,-1-1 0 0 0,0 0 0 0 0,0 0 0 0 0,0 0 0 0 0,0 0-1 0 0,0 0 1 0 0,0-1 0 0 0,4-2 0 0 0,2-2-870 0 0,0-1-1 0 0,0 1 1 0 0,9-11-1 0 0,-8 7-882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1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225 9 18511 0 0,'0'0'852'0'0,"-3"-3"272"0"0,1-1 2540 0 0,2 4-3610 0 0,0-1-1 0 0,-1 1 1 0 0,1 0-1 0 0,0 0 1 0 0,-1 0 0 0 0,1 0-1 0 0,0 0 1 0 0,-1 0-1 0 0,1 0 1 0 0,0 0-1 0 0,0 0 1 0 0,-1 0-1 0 0,1 0 1 0 0,0 0-1 0 0,-1 0 1 0 0,1 0-1 0 0,0 0 1 0 0,-1 0 0 0 0,1 0-1 0 0,0 0 1 0 0,-1 0-1 0 0,1 0 1 0 0,0 0-1 0 0,0 1 1 0 0,-1-1-1 0 0,1 0 1 0 0,0 0-1 0 0,0 0 1 0 0,-1 0 0 0 0,1 1-1 0 0,0-1 1 0 0,0 0-1 0 0,-1 0 1 0 0,1 1-1 0 0,0-1 1 0 0,0 0-1 0 0,0 0 1 0 0,0 1-1 0 0,0-1 1 0 0,-1 0-1 0 0,1 1 1 0 0,0-1 0 0 0,-6 13 530 0 0,-12 42 364 0 0,-2 12-557 0 0,10-39-274 0 0,-12 29 94 0 0,-4 14-6 0 0,-1 10-30 0 0,-2 6-53 0 0,18-49-34 0 0,1-3 14 0 0,-8 47-1 0 0,13-55-83 0 0,3-18 29 0 0,0 0 1 0 0,-1 18-1 0 0,3-26 7 0 0,0-16-324 0 0,0-46-3914 0 0,0 44 2661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2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13 122 14744 0 0,'-1'0'283'0'0,"1"0"1"0"0,-1 0 0 0 0,0-1 0 0 0,1 1-1 0 0,-1 0 1 0 0,0 0 0 0 0,1-1-1 0 0,-1 1 1 0 0,1-1 0 0 0,-1 1 0 0 0,0-1-1 0 0,1 1 1 0 0,-1-1 0 0 0,1 1 0 0 0,-1-1-1 0 0,1 1 1 0 0,0-1 0 0 0,-1 0 0 0 0,1 1-1 0 0,0-1 1 0 0,-1 1 0 0 0,1-1 0 0 0,0 0-1 0 0,0 0 1 0 0,-1 1 0 0 0,1-2 0 0 0,0 1-90 0 0,0 0 1 0 0,1-1 0 0 0,-1 1 0 0 0,0 0-1 0 0,1 0 1 0 0,-1-1 0 0 0,1 1 0 0 0,-1 0-1 0 0,1 0 1 0 0,0 0 0 0 0,-1 0-1 0 0,1 0 1 0 0,1-2 0 0 0,3-2 125 0 0,0 0 0 0 0,0 1 0 0 0,0 0 0 0 0,9-6 0 0 0,8-2 37 0 0,0 1-1 0 0,41-13 1 0 0,-42 16 164 0 0,-20 7-478 0 0,1 1 22 0 0,0-1-1 0 0,0 0 1 0 0,0 0-1 0 0,0 0 1 0 0,0 1-1 0 0,0-1 1 0 0,0 1-1 0 0,0 0 1 0 0,0 0 0 0 0,0-1-1 0 0,0 1 1 0 0,0 1-1 0 0,0-1 1 0 0,0 0-1 0 0,4 1 1 0 0,-5 0 64 0 0,-4 16-1 0 0,1-10-133 0 0,0 0 0 0 0,0 0 0 0 0,0 0 0 0 0,-1 0 0 0 0,0 0 0 0 0,-1-1 0 0 0,-6 10 0 0 0,-35 42-65 0 0,10-16 44 0 0,29-34 41 0 0,1 0 0 0 0,0 0 0 0 0,0 0 0 0 0,-6 16 0 0 0,11-24-14 0 0,-1 1 0 0 0,1-1 0 0 0,0 0 0 0 0,0 1 0 0 0,0-1 0 0 0,0 1 0 0 0,0-1 0 0 0,-1 0 0 0 0,1 1 0 0 0,0-1 0 0 0,0 1 0 0 0,0-1 0 0 0,0 0 0 0 0,0 1 0 0 0,0-1 0 0 0,0 1 0 0 0,0-1 0 0 0,0 0 0 0 0,1 1 0 0 0,-1-1 0 0 0,0 1 0 0 0,0-1 0 0 0,0 0 0 0 0,0 1 0 0 0,0-1 0 0 0,1 0 0 0 0,-1 1 0 0 0,0-1 0 0 0,0 0 0 0 0,1 1 0 0 0,-1-1 0 0 0,0 0 0 0 0,1 1 0 0 0,-1-1 0 0 0,0 0 0 0 0,1 0 0 0 0,-1 0 0 0 0,0 1 0 0 0,1-1 0 0 0,-1 0 0 0 0,0 0 0 0 0,1 0 0 0 0,-1 0 0 0 0,1 1 0 0 0,-1-1 0 0 0,0 0 0 0 0,1 0 0 0 0,-1 0 0 0 0,1 0 0 0 0,-1 0 0 0 0,1 0 0 0 0,0 0 0 0 0,6 1-1 0 0,1 0 0 0 0,0-1 0 0 0,-1 0 0 0 0,1 0 0 0 0,-1-1 0 0 0,1 0 0 0 0,-1 0 0 0 0,13-4 0 0 0,16-1 0 0 0,-7 2 136 0 0,51-5 982 0 0,-70 8-984 0 0,0 1-1 0 0,0 1 1 0 0,0-1-1 0 0,0 2 0 0 0,18 4 1 0 0,-26-5-129 0 0,-1-1 0 0 0,1 1 1 0 0,-1-1-1 0 0,0 1 0 0 0,1 0 1 0 0,-1 0-1 0 0,0 0 0 0 0,0-1 1 0 0,0 1-1 0 0,0 0 0 0 0,0 1 1 0 0,0-1-1 0 0,0 0 0 0 0,0 0 1 0 0,0 0-1 0 0,0 1 0 0 0,0-1 0 0 0,-1 0 1 0 0,1 1-1 0 0,-1-1 0 0 0,1 0 1 0 0,-1 1-1 0 0,1-1 0 0 0,-1 1 1 0 0,0-1-1 0 0,0 1 0 0 0,0-1 1 0 0,1 1-1 0 0,-2-1 0 0 0,1 1 1 0 0,0-1-1 0 0,0 1 0 0 0,0-1 1 0 0,-2 3-1 0 0,1 4 28 0 0,-1-1 0 0 0,-1 0 1 0 0,0 0-1 0 0,0-1 0 0 0,-7 12 0 0 0,4-8-5 0 0,-1-1 0 0 0,-1 0 0 0 0,1 0 0 0 0,-13 10 0 0 0,-40 31 18 0 0,38-33-56 0 0,-39 26-668 0 0,16-19-2703 0 0,20-11-6848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3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60 2760 0 0,'-10'-19'8456'0'0,"10"19"-7975"0"0,-1-1-1 0 0,1 1 1 0 0,0-1-1 0 0,0 1 1 0 0,0-1 0 0 0,0 0-1 0 0,0 1 1 0 0,0-1-1 0 0,0 0 1 0 0,0 1 0 0 0,0-1-1 0 0,0 1 1 0 0,0-1-1 0 0,0 0 1 0 0,0 1 0 0 0,1-1-1 0 0,-1 0-157 0 0,1 0 0 0 0,-1 0 0 0 0,1 0 0 0 0,0 0 0 0 0,-1 1 0 0 0,1-1 0 0 0,0 0 0 0 0,0 0 0 0 0,-1 1 0 0 0,1-1 0 0 0,0 1 0 0 0,0-1 0 0 0,1 0 0 0 0,5-1-248 0 0,0-1 0 0 0,1 1 1 0 0,9-2-1 0 0,-2 0 1645 0 0,-5 3-1328 0 0,0-1 1 0 0,0 1 0 0 0,0 1 0 0 0,0 0 0 0 0,18 2 0 0 0,-22-2-288 0 0,-1 0-7 0 0,0 1 0 0 0,0-1 0 0 0,0 1 0 0 0,0 0 0 0 0,0 1 0 0 0,7 2 0 0 0,-11-4-94 0 0,0 1 1 0 0,0-1-1 0 0,0 1 0 0 0,0 0 0 0 0,0-1 1 0 0,0 1-1 0 0,-1 0 0 0 0,1 0 1 0 0,0-1-1 0 0,0 1 0 0 0,-1 0 0 0 0,1 0 1 0 0,-1 0-1 0 0,1 0 0 0 0,-1 0 0 0 0,1 0 1 0 0,-1 0-1 0 0,1 0 0 0 0,-1 0 0 0 0,0 0 1 0 0,0 0-1 0 0,0 0 0 0 0,1 0 0 0 0,-1 0 1 0 0,0 0-1 0 0,0 0 0 0 0,0 0 1 0 0,0 0-1 0 0,-1 0 0 0 0,1 0 0 0 0,0 0 1 0 0,0 0-1 0 0,-1 0 0 0 0,1 0 0 0 0,0 0 1 0 0,-1 0-1 0 0,0 2 0 0 0,-5 7 13 0 0,0 0 1 0 0,0-1-1 0 0,-1 0 0 0 0,0 0 0 0 0,-1 0 0 0 0,1-1 1 0 0,-2 0-1 0 0,-11 8 0 0 0,-22 24 36 0 0,37-33-53 0 0,5-7 0 0 0,0 0 0 0 0,0 1 0 0 0,-1-1 0 0 0,1 1 0 0 0,0-1 0 0 0,0 0 0 0 0,0 1 0 0 0,1-1 0 0 0,-1 1 0 0 0,0-1 0 0 0,0 0 0 0 0,0 1 0 0 0,0-1 0 0 0,0 1 0 0 0,0-1 0 0 0,1 0 0 0 0,-1 1 0 0 0,0-1 0 0 0,0 0 0 0 0,0 1 0 0 0,1-1 0 0 0,-1 0 0 0 0,0 1 0 0 0,1-1 0 0 0,-1 0 0 0 0,0 1 0 0 0,1-1 0 0 0,-1 0 0 0 0,0 0 0 0 0,1 0 0 0 0,-1 1 0 0 0,0-1 0 0 0,1 0 0 0 0,-1 0 0 0 0,1 0 0 0 0,-1 0 0 0 0,0 0 0 0 0,1 0 0 0 0,-1 1 0 0 0,11 1 21 0 0,-1 0 0 0 0,0-1-1 0 0,18 1 1 0 0,11 2 72 0 0,-14-2 145 0 0,-16-2-101 0 0,-1 1 0 0 0,17 3 0 0 0,-23-3-97 0 0,0-1 1 0 0,0 1 0 0 0,0 0 0 0 0,0 0-1 0 0,0 0 1 0 0,0 0 0 0 0,0 0-1 0 0,0 0 1 0 0,0 1 0 0 0,0-1 0 0 0,-1 1-1 0 0,1-1 1 0 0,-1 1 0 0 0,1 0-1 0 0,2 3 1 0 0,-4-4-23 0 0,0 0 0 0 0,1 0 0 0 0,-1 0 0 0 0,0 1 0 0 0,0-1 0 0 0,0 0-1 0 0,0 0 1 0 0,0 0 0 0 0,0 1 0 0 0,0-1 0 0 0,0 0 0 0 0,-1 0 0 0 0,1 0 0 0 0,0 0 0 0 0,-1 0 0 0 0,1 1 0 0 0,-1-1-1 0 0,1 0 1 0 0,-1 0 0 0 0,0 0 0 0 0,1 0 0 0 0,-1 0 0 0 0,0 0 0 0 0,0-1 0 0 0,1 1 0 0 0,-2 1 0 0 0,-27 24 308 0 0,25-23-252 0 0,-18 13-2 0 0,-1 0 0 0 0,0-2 1 0 0,-1-1-1 0 0,0-1 0 0 0,-1-1 0 0 0,-1-1 0 0 0,-27 6 0 0 0,3-3-558 0 0,-5 1-1249 0 0,20-1-7494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5:50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1510 376 15552 0 0,'-14'-3'1653'0'0,"5"-2"-1111"0"0,0 0 1 0 0,0 0 0 0 0,-13-10-1 0 0,-2-2 1342 0 0,-26-16 460 0 0,8 6-1204 0 0,0 1-1 0 0,-60-26 1 0 0,61 35-904 0 0,-1 3 0 0 0,0 1 0 0 0,-1 2 0 0 0,-76-9 0 0 0,71 16-141 0 0,0 1 1 0 0,0 3-1 0 0,0 2 0 0 0,0 2 1 0 0,-59 12-1 0 0,76-9-61 0 0,1 2 0 0 0,-1 0 0 0 0,1 2 0 0 0,1 1 0 0 0,0 2-1 0 0,1 1 1 0 0,1 1 0 0 0,-49 37 0 0 0,50-31 24 0 0,1 2 0 0 0,2 1 0 0 0,0 1 0 0 0,-27 41-1 0 0,37-47-10 0 0,1 0 0 0 0,1 1-1 0 0,1 1 1 0 0,0 0 0 0 0,2 0-1 0 0,0 1 1 0 0,2-1 0 0 0,1 2-1 0 0,0-1 1 0 0,2 1 0 0 0,0-1-1 0 0,2 35 1 0 0,3-22 40 0 0,1-1 0 0 0,2 0 0 0 0,2 1 0 0 0,1-2 0 0 0,1 1 0 0 0,2-1 0 0 0,25 53 0 0 0,-15-44 13 0 0,2-1 0 0 0,1-1-1 0 0,2-1 1 0 0,2-1 0 0 0,38 40 0 0 0,-45-56-57 0 0,1-2 0 0 0,1-1 1 0 0,0-1-1 0 0,2-1 0 0 0,0-1 1 0 0,1-1-1 0 0,0-1 0 0 0,1-2 1 0 0,36 13-1 0 0,-42-19-28 0 0,0-1 0 0 0,0-2 1 0 0,1 0-1 0 0,-1-1 0 0 0,1-1 0 0 0,0-1 1 0 0,0-1-1 0 0,42-5 0 0 0,-37 0 28 0 0,0-1 0 0 0,0-1 0 0 0,0-1 0 0 0,-1-2 0 0 0,-1-1 1 0 0,40-22-1 0 0,-18 6 52 0 0,-2-3 0 0 0,45-37 0 0 0,-61 42-38 0 0,0-2 0 0 0,-2-1 0 0 0,43-57 0 0 0,-37 37-138 0 0,-1-1 0 0 0,-3-2-1 0 0,-2-1 1 0 0,22-59 0 0 0,-37 78 31 0 0,-2 0 0 0 0,-1 0 0 0 0,-1-1 0 0 0,-2 0 0 0 0,-2-1 0 0 0,-1 1 0 0 0,-1-1 0 0 0,-5-49 0 0 0,0 55 88 0 0,-2 0 1 0 0,0 0-1 0 0,-3 1 0 0 0,0 0 0 0 0,-2 0 1 0 0,-15-31-1 0 0,14 37-58 0 0,-1 0-1 0 0,-2 1 1 0 0,0 0-1 0 0,-1 2 1 0 0,0-1-1 0 0,-2 2 1 0 0,-31-28-1 0 0,18 22-1240 0 0,-1 2-1 0 0,-42-25 1 0 0,-9 6-8987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53.5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808 163 4832 0 0,'0'0'4084'0'0,"3"-22"1017"0"0,-3 20-4745 0 0,0 0-1 0 0,0 1 1 0 0,0-1 0 0 0,-1 0-1 0 0,1 1 1 0 0,0-1-1 0 0,-1 0 1 0 0,0 1 0 0 0,1-1-1 0 0,-1 1 1 0 0,0-1 0 0 0,0 1-1 0 0,1-1 1 0 0,-1 1 0 0 0,0-1-1 0 0,-1 1 1 0 0,1 0 0 0 0,0 0-1 0 0,0 0 1 0 0,0 0 0 0 0,-1-1-1 0 0,-1 0 1 0 0,-3-1 394 0 0,1 1 0 0 0,-1-1 0 0 0,0 1 1 0 0,-10-3-1 0 0,7 2-483 0 0,-19-5 749 0 0,8 1-242 0 0,0 1-1 0 0,-34-5 0 0 0,40 9-661 0 0,5 0-21 0 0,-1 1 0 0 0,1 0 0 0 0,0 1 0 0 0,0 0 0 0 0,0 0 0 0 0,-17 3 0 0 0,-31 7 112 0 0,32-3-153 0 0,-1 2 0 0 0,2 0 0 0 0,-41 22 0 0 0,58-26-50 0 0,1 0 0 0 0,-1 0 0 0 0,-9 11 0 0 0,-2 1 0 0 0,17-16-4 0 0,-13 10 179 0 0,1 1-1 0 0,0 1 1 0 0,1 0 0 0 0,-19 26-1 0 0,11-9-445 0 0,9-14 294 0 0,-15 29-1 0 0,1 11-82 0 0,3 1 1 0 0,-18 67-1 0 0,39-120 60 0 0,-13 46 63 0 0,2 0 0 0 0,-8 84 0 0 0,19-115-32 0 0,2 1 1 0 0,0-1-1 0 0,1 0 0 0 0,1 0 0 0 0,1 0 0 0 0,1 0 0 0 0,0-1 0 0 0,2 0 0 0 0,0 0 0 0 0,0 0 1 0 0,16 23-1 0 0,-16-30-22 0 0,0-2 0 0 0,1 1 0 0 0,0-1 0 0 0,0 0 0 0 0,1-1 0 0 0,1 0 0 0 0,-1 0 0 0 0,1-1 0 0 0,0-1 0 0 0,1 1 0 0 0,0-2 0 0 0,12 6 0 0 0,5 1-14 0 0,-7-2 45 0 0,44 13 0 0 0,-35-16 42 0 0,0-2 0 0 0,0 0 0 0 0,41-1 0 0 0,91-11 168 0 0,-86 3-131 0 0,23-3 29 0 0,-94 6-148 0 0,5 0 0 0 0,1 0 0 0 0,-1-1 0 0 0,1 0 0 0 0,-1-1 0 0 0,0 0 0 0 0,14-6 0 0 0,54-37-559 0 0,-56 32 398 0 0,-15 8 120 0 0,1 0 0 0 0,-1 0 0 0 0,-1 0-1 0 0,8-10 1 0 0,15-12-1 0 0,-17 15 172 0 0,0 0 1 0 0,0 0-1 0 0,-2-1 0 0 0,1-1 0 0 0,-2 0 1 0 0,11-21-1 0 0,-8 15-74 0 0,-7 11-56 0 0,-1 0 0 0 0,6-18 0 0 0,-3 8 0 0 0,0-3 0 0 0,-1 0 0 0 0,-1 0 0 0 0,5-45 0 0 0,-8 28 0 0 0,-2-43 0 0 0,-1 63 0 0 0,-2 0 0 0 0,0-1 0 0 0,-1 2 0 0 0,-6-21 0 0 0,3 13 0 0 0,7 22 0 0 0,-1 0 0 0 0,0 0 0 0 0,-1 0 0 0 0,1 0 0 0 0,-1 0 0 0 0,0 1 0 0 0,0-1 0 0 0,-4-5 0 0 0,2 6 0 0 0,1-1 0 0 0,0 0 0 0 0,0 0 0 0 0,0 0 0 0 0,0-1 0 0 0,1 1 0 0 0,0-1 0 0 0,0 1 0 0 0,0-1 0 0 0,-1-9 0 0 0,3 10-12 0 0,-1 0 0 0 0,0 1 0 0 0,0-1 1 0 0,0 1-1 0 0,0 0 0 0 0,-4-8 0 0 0,-2-9-120 0 0,2 8 155 0 0,-1 1 0 0 0,0-1 0 0 0,0 1 0 0 0,-1 1 0 0 0,-1-1 0 0 0,0 1 0 0 0,-10-11 0 0 0,1 1 8 0 0,11 12-31 0 0,-1 0 0 0 0,-1 1 0 0 0,1 0 0 0 0,-1 1 0 0 0,-12-10 0 0 0,-7-5 0 0 0,22 17 0 0 0,0 0 0 0 0,-1 1 0 0 0,1 0 0 0 0,-11-6 0 0 0,3 3 0 0 0,0 1 0 0 0,-1 0 0 0 0,0 1 0 0 0,-1 1 0 0 0,1 0 0 0 0,-1 1 0 0 0,1 1 0 0 0,-1 0 0 0 0,-18 0 0 0 0,-119 7 0 0 0,148-5-1 0 0,-1 1-16 0 0,-1-1 1 0 0,1 0-1 0 0,-1 0 0 0 0,1-1 0 0 0,0 0 0 0 0,-1 0 1 0 0,1 0-1 0 0,0-1 0 0 0,0 1 0 0 0,-8-5 1 0 0,13 6-175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7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116 117 3224 0 0,'0'0'240'0'0,"0"-1"-172"0"0,-1 1 1 0 0,1-1-1 0 0,0 1 0 0 0,0 0 1 0 0,-1-1-1 0 0,1 1 1 0 0,0 0-1 0 0,0-1 0 0 0,0 1 1 0 0,0-1-1 0 0,0 1 1 0 0,0-1-1 0 0,0 1 0 0 0,0 0 1 0 0,0-1-1 0 0,0 1 1 0 0,0-1-1 0 0,0 1 0 0 0,0-1 1 0 0,0 1-1 0 0,0 0 0 0 0,0-1 1 0 0,0 1-1 0 0,0-1 1 0 0,1 0-1 0 0,-1-4 1074 0 0,-8-7 1697 0 0,7 11-2450 0 0,-1-1 0 0 0,1 1-1 0 0,0-1 1 0 0,0 1 0 0 0,0-1 0 0 0,0 1 0 0 0,0-1 0 0 0,1 0 0 0 0,-2-3 0 0 0,2 3-124 0 0,-1-1 423 0 0,0-1 0 0 0,0 0 0 0 0,-1 0 0 0 0,1 0 0 0 0,-1 1 0 0 0,-3-7 0 0 0,5 9-507 0 0,-1 0 0 0 0,1 0 0 0 0,0 1 0 0 0,-1-1 0 0 0,1 0 1 0 0,0 0-1 0 0,0 0 0 0 0,0 0 0 0 0,0 0 0 0 0,0 0 0 0 0,0 0 0 0 0,0 0 0 0 0,0 0 1 0 0,0 1-1 0 0,1-2 0 0 0,-1-11 1590 0 0,-4 6 275 0 0,1 12 1049 0 0,-4 8-2772 0 0,2-4-172 0 0,1 0 0 0 0,0 0 0 0 0,1 0 0 0 0,0 1 0 0 0,0 0 0 0 0,-1 17 0 0 0,-1-3-79 0 0,-7 41 91 0 0,-4 102-1 0 0,13-130-91 0 0,0 51 58 0 0,3 156 97 0 0,-2-100-25 0 0,7 90 86 0 0,3-86-121 0 0,11 53 36 0 0,-15-170-193 0 0,21 445 608 0 0,-24-415-716 0 0,-1 51-3 0 0,0 202 175 0 0,13-118-89 0 0,-7-111 15 0 0,7 63 73 0 0,5 72-5 0 0,10 171-14 0 0,-11-83 11 0 0,-20-238-10 0 0,-13 70 0 0 0,13-115-45 0 0,2-20-15 0 0,0-1 0 0 0,0 1-1 0 0,-1 0 1 0 0,0 0 0 0 0,1-1-1 0 0,-2 1 1 0 0,-3 6 0 0 0,6-10-76 0 0,-1-1 0 0 0,1 1 0 0 0,-1 0 0 0 0,1 0 0 0 0,-1 0 0 0 0,1-1 1 0 0,-1 1-1 0 0,0 0 0 0 0,1-1 0 0 0,-1 1 0 0 0,0 0 0 0 0,1-1 0 0 0,-1 1 0 0 0,0-1 0 0 0,0 1 1 0 0,0-1-1 0 0,1 1 0 0 0,-1-1 0 0 0,0 0 0 0 0,0 1 0 0 0,0-1 0 0 0,0 0 0 0 0,0 0 1 0 0,0 0-1 0 0,0 0 0 0 0,0 0 0 0 0,0 0 0 0 0,0 0 0 0 0,0 0 0 0 0,0 0 0 0 0,1 0 0 0 0,-1 0 1 0 0,0-1-1 0 0,0 1 0 0 0,0 0 0 0 0,0-1 0 0 0,0 1 0 0 0,0 0 0 0 0,1-1 0 0 0,-1 1 1 0 0,0-1-1 0 0,0 1 0 0 0,1-1 0 0 0,-1 0 0 0 0,-1-1 0 0 0,-6-9-2218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3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34 2760 0 0,'0'0'125'0'0,"-11"-12"369"0"0,10 10 212 0 0,-1 0 0 0 0,0 0 0 0 0,0 0 0 0 0,0 1 0 0 0,0-1 0 0 0,0 1 0 0 0,0 0 0 0 0,0-1 0 0 0,0 1 0 0 0,-1 0 0 0 0,1 0 0 0 0,0 0 0 0 0,-1 1 0 0 0,1-1 0 0 0,-5 0-1 0 0,4 1-338 0 0,0 0 0 0 0,0 0 0 0 0,-1 0-1 0 0,1 1 1 0 0,0-1 0 0 0,0 1-1 0 0,0 0 1 0 0,0 0 0 0 0,0 0 0 0 0,-6 3-1 0 0,3-1-134 0 0,0 1 1 0 0,0 0-1 0 0,1 0 0 0 0,-1 1 0 0 0,1-1 0 0 0,0 1 0 0 0,1 0 1 0 0,-1 1-1 0 0,1-1 0 0 0,-7 12 0 0 0,6-7 53 0 0,0 1-1 0 0,0 0 1 0 0,1 0 0 0 0,1 0-1 0 0,0 0 1 0 0,0 1 0 0 0,1-1-1 0 0,1 1 1 0 0,-1 15 0 0 0,2-19-157 0 0,0 0 1 0 0,1 0 0 0 0,0 0-1 0 0,0 0 1 0 0,1-1 0 0 0,0 1 0 0 0,0 0-1 0 0,1 0 1 0 0,0-1 0 0 0,0 0-1 0 0,1 0 1 0 0,0 0 0 0 0,0 0 0 0 0,8 9-1 0 0,-10-13-102 0 0,1 0 0 0 0,0 0 1 0 0,-1-1-1 0 0,1 1 0 0 0,0-1 0 0 0,0 0 0 0 0,0 0 0 0 0,0 0 0 0 0,1 0 0 0 0,-1-1 1 0 0,1 1-1 0 0,-1-1 0 0 0,1 0 0 0 0,-1 0 0 0 0,1 0 0 0 0,0 0 0 0 0,-1-1 0 0 0,1 1 1 0 0,0-1-1 0 0,-1 0 0 0 0,1 0 0 0 0,0 0 0 0 0,0-1 0 0 0,-1 1 0 0 0,5-2 0 0 0,2-2-547 0 0,0 0 0 0 0,0 0-1 0 0,0 0 1 0 0,-1-2-1 0 0,0 1 1 0 0,0-1 0 0 0,12-10-1 0 0,-6 3-1642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9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71 346 9872 0 0,'-6'-5'897'0'0,"0"1"-667"0"0,1 0-1 0 0,0 0 1 0 0,0 0-1 0 0,-8-9 1 0 0,-14-23 4404 0 0,26 35-4364 0 0,1 0-1 0 0,-1 1 0 0 0,1-1 0 0 0,0 0 0 0 0,-1 1 0 0 0,1-1 0 0 0,0 0 0 0 0,0 0 0 0 0,0 1 0 0 0,0-1 0 0 0,0 0 0 0 0,-1 0 0 0 0,1 0 0 0 0,0 1 0 0 0,1-1 1 0 0,-1 0-1 0 0,0 0 0 0 0,0 1 0 0 0,0-1 0 0 0,0 0 0 0 0,1 0 0 0 0,-1 1 0 0 0,0-1 0 0 0,1 0 0 0 0,-1 1 0 0 0,0-1 0 0 0,1 0 0 0 0,-1 1 0 0 0,1-1 0 0 0,-1 0 1 0 0,1 1-1 0 0,-1-1 0 0 0,1 1 0 0 0,0-1 0 0 0,0 0 0 0 0,35 6 1198 0 0,1 1-1293 0 0,217-22 157 0 0,22 1-80 0 0,-208 14-225 0 0,543 4-26 0 0,-591-3 0 0 0,448-4 336 0 0,-72-20 141 0 0,-268 13-382 0 0,110-14-32 0 0,118-26 43 0 0,-126 20-84 0 0,107-13 205 0 0,-114 15 36 0 0,-219 29-257 0 0,35-6 193 0 0,-1 2 0 0 0,65 2 0 0 0,-95 3-99 0 0,0 0 0 0 0,-1 1-1 0 0,1 0 1 0 0,13 6 0 0 0,-20-8-90 0 0,-1 1 0 0 0,1-1 0 0 0,-1 1 0 0 0,1-1 0 0 0,-1 1 0 0 0,1 0 0 0 0,-1-1 0 0 0,1 1 0 0 0,-1 0 0 0 0,0-1 0 0 0,1 1 0 0 0,-1 0 0 0 0,0-1 0 0 0,0 1 0 0 0,1 0 0 0 0,-1 0 0 0 0,0-1 0 0 0,0 1 0 0 0,0 0 0 0 0,0 0 0 0 0,0 0 0 0 0,0-1 0 0 0,0 1 0 0 0,0 0 0 0 0,-1 0 0 0 0,1 0 0 0 0,-5 20 298 0 0,-28 60-110 0 0,18-49-191 0 0,-13 48-1 0 0,16-38-6 0 0,-7 51 0 0 0,2 9 0 0 0,-3 21 0 0 0,-21 112 0 0 0,2-21 0 0 0,6-22 0 0 0,3-21 0 0 0,-7 182 0 0 0,28-233-1 0 0,1-35 14 0 0,-23 248 47 0 0,24-258-60 0 0,-2 63 0 0 0,-10 128 0 0 0,10-175 0 0 0,-21 463 0 0 0,29-536 0 0 0,10 411 0 0 0,1-105 0 0 0,-10-36 0 0 0,0-271 0 0 0,0 0 0 0 0,-1-1 0 0 0,-1 1 0 0 0,-1 0 0 0 0,0 0 0 0 0,-8 20 0 0 0,11-36 5 0 0,-1 1-1 0 0,1-1 1 0 0,-1 0-1 0 0,0 1 1 0 0,0-1-1 0 0,1 0 1 0 0,-1 0-1 0 0,0 1 1 0 0,0-1-1 0 0,0 0 1 0 0,-1 0 0 0 0,1 0-1 0 0,0 0 1 0 0,0 0-1 0 0,-1-1 1 0 0,1 1-1 0 0,0 0 1 0 0,-1 0-1 0 0,1-1 1 0 0,0 1 0 0 0,-1-1-1 0 0,1 1 1 0 0,-1-1-1 0 0,1 0 1 0 0,-1 0-1 0 0,1 1 1 0 0,-1-1-1 0 0,0 0 1 0 0,1 0-1 0 0,-1-1 1 0 0,1 1 0 0 0,-1 0-1 0 0,-2-1 1 0 0,-5-2 25 0 0,0 0 0 0 0,1 0-1 0 0,-1-1 1 0 0,-12-7 0 0 0,5 3-9 0 0,-113-53-10 0 0,103 49-11 0 0,16 7 0 0 0,0 0 0 0 0,-17-5 0 0 0,-247-55 0 0 0,187 48 0 0 0,-93-6 0 0 0,29 4 0 0 0,-8 0 0 0 0,-42 1 0 0 0,120 9 0 0 0,-42-2 0 0 0,-74-8 0 0 0,-42-9 0 0 0,73 10 0 0 0,-49 0 0 0 0,35 4 0 0 0,73 8 0 0 0,86 6 0 0 0,-212-7 0 0 0,-6 10 0 0 0,116-8 0 0 0,49-3-15 0 0,73 8-61 0 0,0 1 357 0 0,0-1-527 0 0,1 1 1 0 0,-1-1-1 0 0,0 0 0 0 0,1 1 1 0 0,-1-1-1 0 0,1 0 0 0 0,-1 1 0 0 0,1-1 1 0 0,-1 1-1 0 0,1-1 0 0 0,-1 1 1 0 0,1-1-1 0 0,0 1 0 0 0,-1-1 0 0 0,0 2 1 0 0,1 5-1647 0 0,0 0-371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7:03.2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227 319 2304 0 0,'-14'-1'7278'0'0,"14"0"-7186"0"0,1-1-1 0 0,-1 1 0 0 0,1-1 1 0 0,0 1-1 0 0,-1 0 0 0 0,1 0 1 0 0,0-1-1 0 0,-1 1 0 0 0,1 0 1 0 0,0 0-1 0 0,0 0 0 0 0,0 0 1 0 0,0 0-1 0 0,0 0 0 0 0,1 0 1 0 0,1-1-1 0 0,9-10 278 0 0,-6 5-185 0 0,0 1-1 0 0,0-1 1 0 0,1 1 0 0 0,8-6 0 0 0,13-12 463 0 0,27-27 817 0 0,-54 50-1382 0 0,-2 2-16 0 0,-34 37-43 0 0,-50 40 0 0 0,-8 8 246 0 0,12-12 1006 0 0,70-63-905 0 0,6-10-22 0 0,6-6 400 0 0,5-5-660 0 0,0-1-1 0 0,0 1 0 0 0,1 1 1 0 0,12-14-1 0 0,38-35 45 0 0,-10 13-112 0 0,-33 31-20 0 0,2 0 0 0 0,22-15 0 0 0,2-1 0 0 0,-27 19 0 0 0,0 0 0 0 0,1 2 0 0 0,0-1 0 0 0,19-8 0 0 0,-33 18 0 0 0,0 0 0 0 0,0 0 0 0 0,1-1 0 0 0,-1 1 0 0 0,1 0 0 0 0,-1 0 0 0 0,0 0 0 0 0,1 0 0 0 0,-1-1 0 0 0,0 1 0 0 0,1 0 0 0 0,-1 0 0 0 0,1 0 0 0 0,-1 0 0 0 0,0 0 0 0 0,1 0 0 0 0,-1 0 0 0 0,1 0 0 0 0,-1 0 0 0 0,0 0 0 0 0,1 0 0 0 0,-1 0 0 0 0,1 0 0 0 0,-1 1 0 0 0,0-1 0 0 0,1 0 0 0 0,-1 0 0 0 0,0 0 0 0 0,1 0 0 0 0,-1 1 0 0 0,0-1 0 0 0,1 0 0 0 0,-1 0 0 0 0,0 1 0 0 0,1-1 0 0 0,-1 0 0 0 0,0 1 0 0 0,0-1 0 0 0,1 0 0 0 0,-1 1 0 0 0,0-1 0 0 0,0 0 0 0 0,0 1 0 0 0,1-1 0 0 0,-1 1 0 0 0,0-1 0 0 0,0 0 0 0 0,0 1 0 0 0,0-1 0 0 0,0 0 0 0 0,0 1 0 0 0,0-1 0 0 0,0 1 0 0 0,0-1 0 0 0,0 1 0 0 0,0-1 0 0 0,0 0 0 0 0,0 1 0 0 0,-1 0 0 0 0,-1 8 0 0 0,0-1 0 0 0,-1 1 0 0 0,-1 0 0 0 0,1-1 0 0 0,-1 0 0 0 0,-11 16 0 0 0,-37 43 200 0 0,36-47-40 0 0,12-15-133 0 0,-24 29 492 0 0,-42 67-1 0 0,51-71-245 0 0,14-25-214 0 0,1 1-1 0 0,0 0 1 0 0,0 0 0 0 0,1 1 0 0 0,-1-1 0 0 0,1 1 0 0 0,1-1 0 0 0,-1 1 0 0 0,-1 10 0 0 0,4-17-54 0 0,0 1 1 0 0,0-1 0 0 0,0 1-1 0 0,0-1 1 0 0,0 1 0 0 0,0-1-1 0 0,0 1 1 0 0,0-1 0 0 0,0 1-1 0 0,0-1 1 0 0,0 1 0 0 0,0-1-1 0 0,0 1 1 0 0,1-1 0 0 0,-1 1-1 0 0,0-1 1 0 0,0 1 0 0 0,0-1-1 0 0,1 1 1 0 0,-1-1 0 0 0,0 1 0 0 0,1-1-1 0 0,-1 0 1 0 0,0 1 0 0 0,1-1-1 0 0,-1 0 1 0 0,1 1 0 0 0,0 0 0 0 0,1-1 0 0 0,-1 0 0 0 0,0 1 0 0 0,0-1 0 0 0,0 0 0 0 0,0 0 0 0 0,0 0 0 0 0,0 0 0 0 0,0 0 0 0 0,1 0 0 0 0,-1 0 0 0 0,1-1 0 0 0,6-1 17 0 0,-1 0-1 0 0,0 0 1 0 0,7-5-1 0 0,-11 6 0 0 0,23-12 69 0 0,-1 0 1 0 0,0-2-1 0 0,23-18 0 0 0,66-59 44 0 0,30-22 194 0 0,-102 85-363 0 0,1 3-1 0 0,63-29 0 0 0,-95 52 35 0 0,-11 3 0 0 0,0 0 0 0 0,0 0 0 0 0,1 0 0 0 0,-1 0 0 0 0,0-1 0 0 0,0 1 0 0 0,0 0 0 0 0,1 0 0 0 0,-1 0 0 0 0,0 0 0 0 0,0 0 0 0 0,1 0 0 0 0,-1 0 0 0 0,0 0 0 0 0,0 0 0 0 0,1 0 0 0 0,-1 0 0 0 0,0 0 0 0 0,0 0 0 0 0,0 0 0 0 0,1 0 0 0 0,-1 0 0 0 0,0 0 0 0 0,0 1 0 0 0,0-1 0 0 0,1 0 0 0 0,-1 0 0 0 0,0 0 0 0 0,0 0 0 0 0,0 0 0 0 0,1 0 0 0 0,-1 1 0 0 0,0-1 0 0 0,0 0 0 0 0,0 0 0 0 0,0 0 0 0 0,0 0 0 0 0,1 1 0 0 0,-1-1 0 0 0,0 0 0 0 0,0 0 0 0 0,0 0 0 0 0,0 1 0 0 0,0-1 0 0 0,0 0 0 0 0,-2 5 0 0 0,-4 6 0 0 0,0-1 0 0 0,-1 0 0 0 0,0 0 0 0 0,-14 16 0 0 0,-41 34 0 0 0,22-22 0 0 0,33-32-6 0 0,-253 234 1004 0 0,199-192-472 0 0,-61 45 811 0 0,121-92-1320 0 0,0-1 0 0 0,0 1 1 0 0,0 0-1 0 0,0-1 0 0 0,-1 1 1 0 0,1-1-1 0 0,0 1 0 0 0,0-1 0 0 0,0 1 1 0 0,-1-1-1 0 0,-1 1 0 0 0,3-1-13 0 0,-1-1 0 0 0,1 1 0 0 0,0 0 0 0 0,0 0 0 0 0,0 0 0 0 0,0-1 0 0 0,0 1 0 0 0,0 0 0 0 0,-1 0 0 0 0,1 0 0 0 0,0-1 0 0 0,0 1 0 0 0,0 0 0 0 0,0 0 0 0 0,0-1 0 0 0,0 1 0 0 0,0 0 0 0 0,0 0 0 0 0,0-1 0 0 0,0 1 0 0 0,0 0 0 0 0,0 0 0 0 0,0-1 0 0 0,0 1 0 0 0,1 0 0 0 0,-1 0 0 0 0,0 0 0 0 0,0-1 0 0 0,0 1 0 0 0,0 0 0 0 0,0 0 0 0 0,0 0 0 0 0,0-1 0 0 0,1 1 0 0 0,-1 0 1 0 0,18-27 131 0 0,3 1-22 0 0,47-43-1 0 0,-55 56-93 0 0,67-71-37 0 0,1-1-36 0 0,112-90 53 0 0,-136 127 0 0 0,-22 17-5 0 0,53-35 0 0 0,-77 59-38 0 0,-9 8 11 0 0,-4 3 15 0 0,-3 3-5 0 0,-16 14-14 0 0,-1 0-1 0 0,-32 22 0 0 0,-10 8-3 0 0,-226 222 65 0 0,212-197 35 0 0,26-24 79 0 0,-45 58-1 0 0,88-100-127 0 0,6-5 71 0 0,8-5-54 0 0,7-5-7 0 0,10-13 148 0 0,31-31 1 0 0,-42 38-107 0 0,224-226-184 0 0,-191 195 102 0 0,2 1 0 0 0,1 2 0 0 0,94-58 0 0 0,-77 62 12 0 0,-55 31-3 0 0,-1 0 1 0 0,1 1-1 0 0,0 0 1 0 0,0 1-1 0 0,15-2 1 0 0,-22 3 9 0 0,-1 1-1 0 0,0 0 1 0 0,0 0 0 0 0,0 0-1 0 0,0 0 1 0 0,0 1 0 0 0,0-1 0 0 0,0 0-1 0 0,0 0 1 0 0,0 0 0 0 0,0 1-1 0 0,0-1 1 0 0,0 1 0 0 0,0-1-1 0 0,0 1 1 0 0,0-1 0 0 0,0 1 0 0 0,0 0-1 0 0,0-1 1 0 0,0 1 0 0 0,-1 0-1 0 0,1 0 1 0 0,0-1 0 0 0,-1 1-1 0 0,1 0 1 0 0,0 0 0 0 0,-1 0 0 0 0,1 0-1 0 0,-1 0 1 0 0,1 0 0 0 0,-1 0-1 0 0,0 0 1 0 0,1 0 0 0 0,-1 0 0 0 0,0 0-1 0 0,0 0 1 0 0,0 0 0 0 0,0 2-1 0 0,1 2 1 0 0,-1 0 1 0 0,0 0-1 0 0,-1-1 0 0 0,1 1 0 0 0,-1 0 0 0 0,0 0 0 0 0,-2 6 0 0 0,-8 19 0 0 0,-2-1 0 0 0,0-1 0 0 0,-2 0 0 0 0,-1 0 0 0 0,-24 31 0 0 0,-108 117 0 0 0,59-75 0 0 0,-50 52 0 0 0,101-117 5 0 0,-67 60 122 0 0,53-50 315 0 0,52-46-445 0 0,0 0 1 0 0,-1 1 0 0 0,1-1 0 0 0,0 0-1 0 0,0 0 1 0 0,0 1 0 0 0,-1-1 0 0 0,1 0-1 0 0,0 0 1 0 0,0 1 0 0 0,-1-1 0 0 0,1 0-1 0 0,0 0 1 0 0,0 0 0 0 0,-1 0 0 0 0,1 1 0 0 0,0-1-1 0 0,-1 0 1 0 0,1 0 0 0 0,0 0 0 0 0,0 0-1 0 0,-1 0 1 0 0,1 0 0 0 0,0 0 0 0 0,-1 0-1 0 0,1 0 1 0 0,0 0 0 0 0,-1 0 0 0 0,1 0 0 0 0,0 0-1 0 0,-1 0 1 0 0,1 0 0 0 0,0 0 0 0 0,-1 0-1 0 0,1 0 1 0 0,0-1 0 0 0,0 1 0 0 0,-1 0-1 0 0,1 0 1 0 0,0 0 0 0 0,-1-1 0 0 0,1 1-8 0 0,0-1 0 0 0,0 0 1 0 0,0 0-1 0 0,0 0 0 0 0,0 1 1 0 0,0-1-1 0 0,0 0 0 0 0,0 0 1 0 0,0 1-1 0 0,0-1 0 0 0,0 0 1 0 0,0 0-1 0 0,1 0 0 0 0,-1 1 1 0 0,0-1-1 0 0,1 0 1 0 0,-1 1-1 0 0,1-2 0 0 0,46-76-6 0 0,5-4-16 0 0,73-90 0 0 0,195-185 32 0 0,-292 330-31 0 0,0 0 0 0 0,61-41 0 0 0,-85 65 14 0 0,0 1-1 0 0,0 0 1 0 0,0 0 0 0 0,9-2-1 0 0,-12 4 11 0 0,-1 0-1 0 0,0-1 0 0 0,1 1 0 0 0,-1 0 0 0 0,1 0 0 0 0,-1 0 1 0 0,0 0-1 0 0,1 0 0 0 0,-1 0 0 0 0,1 0 0 0 0,-1 0 1 0 0,1 0-1 0 0,-1 0 0 0 0,0 0 0 0 0,1 0 0 0 0,-1 0 1 0 0,1 0-1 0 0,-1 0 0 0 0,1 0 0 0 0,-1 0 0 0 0,0 0 0 0 0,1 1 1 0 0,-1-1-1 0 0,1 0 0 0 0,-1 0 0 0 0,0 1 0 0 0,1-1 1 0 0,-1 0-1 0 0,0 0 0 0 0,1 1 0 0 0,-1-1 0 0 0,0 0 1 0 0,0 1-1 0 0,1-1 0 0 0,-1 0 0 0 0,0 1 0 0 0,0-1 0 0 0,1 1 1 0 0,-1-1-1 0 0,0 0 0 0 0,0 1 0 0 0,0-1 0 0 0,0 1 1 0 0,0-1-1 0 0,0 0 0 0 0,0 1 0 0 0,0-1 0 0 0,0 1 1 0 0,0-1-1 0 0,0 1 0 0 0,0-1 0 0 0,0 1 0 0 0,0-1 0 0 0,0 0 1 0 0,0 1-1 0 0,0-1 0 0 0,0 1 0 0 0,-1-1 0 0 0,1 0 1 0 0,0 1-1 0 0,0-1 0 0 0,-1 1 0 0 0,-3 11-105 0 0,-1-1 0 0 0,-1 1 0 0 0,0-1 0 0 0,-11 15 0 0 0,-35 42-72 0 0,-135 132 9 0 0,100-111 142 0 0,1 3 34 0 0,-73 74 0 0 0,-175 209 1040 0 0,303-344-648 0 0,68-96-176 0 0,80-76-109 0 0,-60 77-86 0 0,539-584-21 0 0,-533 586 96 0 0,79-58 0 0 0,-130 110-83 0 0,1 1 0 0 0,1 0 0 0 0,-1 1-1 0 0,22-8 1 0 0,-34 15-13 0 0,1 0 0 0 0,-1 1 0 0 0,0 0 0 0 0,1-1 0 0 0,-1 1 0 0 0,1 0 0 0 0,-1 0 0 0 0,1-1 0 0 0,-1 1 0 0 0,3 1 0 0 0,-4-1 0 0 0,1 0 0 0 0,-1 0 0 0 0,1 0 0 0 0,-1 0 0 0 0,1 0 0 0 0,-1 1 0 0 0,1-1 0 0 0,-1 0 0 0 0,1 0 0 0 0,-1 1 0 0 0,1-1 0 0 0,-1 0 0 0 0,0 1 0 0 0,1-1 0 0 0,-1 0 0 0 0,0 1 0 0 0,1-1 0 0 0,-1 1 0 0 0,0-1 0 0 0,1 1 0 0 0,-1 1 0 0 0,1 0 0 0 0,-1-1 0 0 0,1 1 0 0 0,-1 0 0 0 0,0-1 0 0 0,0 1 0 0 0,0 0 0 0 0,0 0 0 0 0,0-1 0 0 0,-1 1 0 0 0,1 0 0 0 0,0-1 0 0 0,-1 1 0 0 0,1 0 0 0 0,-2 2 0 0 0,-9 17-36 0 0,0 0 0 0 0,-1-2 0 0 0,-1 1 1 0 0,-17 19-1 0 0,1-1-50 0 0,-198 232-341 0 0,95-120 359 0 0,94-106 68 0 0,-77 97 0 0 0,-91 104 74 0 0,194-234-58 0 0,9-8 21 0 0,1-1-1 0 0,0 0 0 0 0,-1 0 0 0 0,1 1 1 0 0,0-1-1 0 0,-2 4 0 0 0,11-19 2 0 0,0 1 0 0 0,1 0 0 0 0,0 1 0 0 0,19-21 1 0 0,-10 13-3 0 0,63-81 36 0 0,106-119-40 0 0,113-98 7 0 0,-204 220-121 0 0,123-97 0 0 0,-200 179 17 0 0,0 1 1 0 0,1 1-1 0 0,1 0 1 0 0,0 2-1 0 0,27-12 1 0 0,-45 22 48 0 0,0 0 1 0 0,0 0 0 0 0,0 1-1 0 0,-1-1 1 0 0,1 1-1 0 0,0 0 1 0 0,0 0 0 0 0,1-1-1 0 0,-1 1 1 0 0,0 1-1 0 0,0-1 1 0 0,0 0 0 0 0,0 0-1 0 0,2 1 1 0 0,-3 0 6 0 0,0-1 0 0 0,-1 1 0 0 0,1-1 0 0 0,0 1 0 0 0,0 0 0 0 0,0-1 0 0 0,-1 1 0 0 0,1 0 0 0 0,0 0 0 0 0,-1 0 0 0 0,1-1 0 0 0,0 1 0 0 0,-1 0 0 0 0,1 0 0 0 0,-1 0 0 0 0,1 0 0 0 0,-1 0 0 0 0,0 0 0 0 0,0 0 0 0 0,1 0 0 0 0,-1 0 0 0 0,0 0 0 0 0,0 0 0 0 0,0 0 0 0 0,0 0 0 0 0,0 0 0 0 0,0 0 0 0 0,0 0 0 0 0,-1 2 0 0 0,0 4-25 0 0,0 1 0 0 0,-1 0 1 0 0,0 0-1 0 0,0 0 0 0 0,-5 9 1 0 0,-21 40-92 0 0,13-28 78 0 0,-16 29 23 0 0,-55 78 0 0 0,-51 46 19 0 0,84-113 49 0 0,-172 206 27 0 0,153-189-69 0 0,-144 159 1133 0 0,295-344-814 0 0,-26 30-241 0 0,62-75 35 0 0,79-95-300 0 0,-159 197 174 0 0,228-259-43 0 0,-190 225 46 0 0,146-117-1 0 0,-206 183-1 0 0,53-37-209 0 0,-60 42 187 0 0,1 1 0 0 0,0 1-1 0 0,1-1 1 0 0,-1 1-1 0 0,0 1 1 0 0,1-1 0 0 0,11-1-1 0 0,-18 3 17 0 0,0 1-1 0 0,0 0 1 0 0,0 0 0 0 0,0 0-1 0 0,0 0 1 0 0,0 0-1 0 0,0 0 1 0 0,0 0 0 0 0,-1 0-1 0 0,1 0 1 0 0,0 0-1 0 0,0 1 1 0 0,0-1 0 0 0,0 0-1 0 0,0 1 1 0 0,0-1-1 0 0,-1 0 1 0 0,1 1 0 0 0,0-1-1 0 0,0 1 1 0 0,-1-1-1 0 0,1 1 1 0 0,0 0 0 0 0,-1-1-1 0 0,1 1 1 0 0,0 0 0 0 0,-1-1-1 0 0,1 1 1 0 0,-1 0-1 0 0,1 0 1 0 0,-1-1 0 0 0,1 1-1 0 0,-1 0 1 0 0,0 0-1 0 0,1 0 1 0 0,-1 0 0 0 0,0 0-1 0 0,0-1 1 0 0,0 1-1 0 0,0 0 1 0 0,0 0 0 0 0,0 0-1 0 0,0 0 1 0 0,0 1-1 0 0,0 3-71 0 0,-1 0-1 0 0,0 1 0 0 0,0-1 0 0 0,0 0 0 0 0,0 0 0 0 0,-5 8 0 0 0,-3 6-69 0 0,0-1-1 0 0,-2 0 0 0 0,-17 21 0 0 0,-44 49-48 0 0,48-60 123 0 0,-318 347-299 0 0,2-10 609 0 0,99-105 637 0 0,169-180-537 0 0,-52 52 776 0 0,118-128-893 0 0,5-6 28 0 0,6-11-64 0 0,13-23-77 0 0,3 1-1 0 0,35-47 1 0 0,-44 65-90 0 0,428-569-166 0 0,-397 534 145 0 0,125-147 16 0 0,12 13-163 0 0,-106 123 57 0 0,-64 56 41 0 0,0 0 0 0 0,0 1 1 0 0,0 0-1 0 0,1 1 0 0 0,21-8 0 0 0,-30 12 44 0 0,0 1 0 0 0,0-1 0 0 0,0 1 0 0 0,0-1 0 0 0,0 1 0 0 0,-1 0 0 0 0,1 0 0 0 0,0 0 0 0 0,0 0-1 0 0,0 0 1 0 0,0 1 0 0 0,3 0 0 0 0,-4-1 6 0 0,0 1 0 0 0,0-1 0 0 0,0 1 0 0 0,0 0 0 0 0,0-1 0 0 0,0 1 0 0 0,-1 0 0 0 0,1-1 0 0 0,0 1 0 0 0,-1 0 0 0 0,1 0-1 0 0,0 0 1 0 0,-1 0 0 0 0,1-1 0 0 0,-1 1 0 0 0,1 0 0 0 0,-1 0 0 0 0,0 0 0 0 0,1 0 0 0 0,-1 0 0 0 0,0 0 0 0 0,0 0 0 0 0,0 0 0 0 0,1 0 0 0 0,-1 2 0 0 0,-1 4-51 0 0,1 0 1 0 0,-1 1-1 0 0,0-1 0 0 0,0 0 1 0 0,-1 0-1 0 0,0 0 1 0 0,0 0-1 0 0,-5 11 1 0 0,-33 56-131 0 0,32-60 205 0 0,-274 417-23 0 0,95-157 273 0 0,21 13 357 0 0,161-277-589 0 0,-85 186 302 0 0,89-193-308 0 0,-1 1 0 0 0,1-1 0 0 0,1 0 0 0 0,-1 1 0 0 0,0-1 0 0 0,1 5 0 0 0,11-15 132 0 0,4-11-51 0 0,-1-1 0 0 0,0 0 0 0 0,18-34 0 0 0,-5 8-7 0 0,578-848 125 0 0,-494 750-837 0 0,241-239 0 0 0,-346 376 587 0 0,14-14-185 0 0,1 1 0 0 0,0 1 1 0 0,35-23-1 0 0,-55 41 202 0 0,0-1 0 0 0,0 0 1 0 0,0 1-1 0 0,0-1 0 0 0,0 1 1 0 0,1-1-1 0 0,-1 1 0 0 0,0-1 0 0 0,0 1 1 0 0,0 0-1 0 0,0 0 0 0 0,1 0 0 0 0,-1 0 1 0 0,0-1-1 0 0,0 1 0 0 0,1 1 0 0 0,-1-1 1 0 0,1 0-1 0 0,-1 0 4 0 0,0 1-1 0 0,-1-1 1 0 0,1 1-1 0 0,0-1 1 0 0,-1 1-1 0 0,1-1 1 0 0,-1 1 0 0 0,1-1-1 0 0,-1 1 1 0 0,1 0-1 0 0,-1-1 1 0 0,1 1 0 0 0,-1 0-1 0 0,0-1 1 0 0,1 1-1 0 0,-1 0 1 0 0,0 0-1 0 0,1-1 1 0 0,-1 1 0 0 0,0 1-1 0 0,1 4-27 0 0,-1 0 1 0 0,0 0-1 0 0,0 0 0 0 0,0 0 0 0 0,-3 11 0 0 0,0-3-16 0 0,-1 0-1 0 0,0 0 1 0 0,-1-1 0 0 0,-9 19-1 0 0,-33 51-101 0 0,37-66 132 0 0,-200 327-221 0 0,128-212 196 0 0,-103 151 490 0 0,164-248-41 0 0,-23 56 0 0 0,53-99-233 0 0,47-53 143 0 0,71-104 0 0 0,-55 68-260 0 0,50-62-46 0 0,304-370-77 0 0,-419 522 55 0 0,40-42-74 0 0,-42 44 67 0 0,0 0 0 0 0,1 1-1 0 0,-1 0 1 0 0,1 0 0 0 0,0 1 0 0 0,0 0-1 0 0,8-3 1 0 0,-14 6 19 0 0,0-1-1 0 0,1 1 1 0 0,-1 0 0 0 0,0 0-1 0 0,1 0 1 0 0,-1 0 0 0 0,0-1-1 0 0,1 1 1 0 0,-1 0-1 0 0,0 0 1 0 0,1 0 0 0 0,-1 0-1 0 0,1 0 1 0 0,-1 0 0 0 0,0 0-1 0 0,1 0 1 0 0,-1 0 0 0 0,1 0-1 0 0,-1 0 1 0 0,0 1 0 0 0,1-1-1 0 0,-1 0 1 0 0,0 0 0 0 0,1 0-1 0 0,-1 0 1 0 0,0 1 0 0 0,1-1-1 0 0,-1 0 1 0 0,0 0 0 0 0,1 0-1 0 0,-1 1 1 0 0,0-1 0 0 0,0 0-1 0 0,1 1 1 0 0,-1-1 0 0 0,0 0-1 0 0,0 1 1 0 0,1-1 0 0 0,-1 0-1 0 0,0 1 1 0 0,0-1-1 0 0,0 0 1 0 0,0 1 0 0 0,0-1-1 0 0,1 1 1 0 0,-4 18-116 0 0,-5 2 13 0 0,-1-1 0 0 0,-2 0 0 0 0,0 0 0 0 0,-23 30 0 0 0,9-12 7 0 0,-270 373-381 0 0,164-234 330 0 0,70-92 251 0 0,4 4-1 0 0,4 1 0 0 0,-50 120 1 0 0,101-205-86 0 0,-14 38 114 0 0,15-40-111 0 0,1 0 1 0 0,-1 0-1 0 0,1 0 1 0 0,0 0-1 0 0,-1 0 1 0 0,1 0-1 0 0,1 0 1 0 0,-1 0-1 0 0,0 0 1 0 0,1 0-1 0 0,1 6 1 0 0,-2-9-12 0 0,1 1 0 0 0,-1-1 0 0 0,0 1 0 0 0,0-1 0 0 0,0 1 0 0 0,1-1 0 0 0,-1 0 0 0 0,0 1 0 0 0,1-1 0 0 0,-1 1 0 0 0,0-1 0 0 0,1 0 0 0 0,-1 1 0 0 0,1-1 0 0 0,-1 0 0 0 0,0 0 0 0 0,1 1 0 0 0,-1-1 0 0 0,1 0 0 0 0,-1 0 0 0 0,1 1 0 0 0,-1-1 0 0 0,1 0 0 0 0,-1 0 0 0 0,1 0 0 0 0,0 0 0 0 0,1 0 5 0 0,-1 0 0 0 0,1 0-1 0 0,-1 0 1 0 0,1-1 0 0 0,-1 1 0 0 0,1-1-1 0 0,-1 1 1 0 0,0-1 0 0 0,2 0 0 0 0,3-2 22 0 0,-1 0 0 0 0,0 0 0 0 0,8-7 0 0 0,12-15 50 0 0,0-1-1 0 0,31-43 1 0 0,-26 31-43 0 0,282-365 132 0 0,-307 396-172 0 0,105-125 2 0 0,-87 108-7 0 0,1 0 0 0 0,1 1 1 0 0,29-20-1 0 0,-52 42-1 0 0,2-2-14 0 0,-1 0-1 0 0,0 1 1 0 0,1 0-1 0 0,0 0 1 0 0,0 0 0 0 0,-1 0-1 0 0,1 0 1 0 0,0 1 0 0 0,1 0-1 0 0,-1-1 1 0 0,0 2 0 0 0,4-2-1 0 0,-7 2 16 0 0,0 0-1 0 0,-1 0 0 0 0,1 0 1 0 0,0 0-1 0 0,-1 1 0 0 0,1-1 1 0 0,0 0-1 0 0,-1 0 0 0 0,1 0 1 0 0,-1 1-1 0 0,1-1 0 0 0,0 0 1 0 0,-1 1-1 0 0,1-1 0 0 0,-1 0 1 0 0,1 1-1 0 0,-1-1 0 0 0,1 1 1 0 0,-1-1-1 0 0,0 1 0 0 0,1-1 1 0 0,-1 1-1 0 0,1-1 0 0 0,-1 1 1 0 0,0-1-1 0 0,1 1 0 0 0,-1-1 1 0 0,0 1-1 0 0,0 0 0 0 0,0-1 1 0 0,1 1-1 0 0,-1 0 0 0 0,0-1 1 0 0,0 1-1 0 0,0 0 0 0 0,0-1 1 0 0,0 1-1 0 0,0-1 1 0 0,0 1-1 0 0,-1 1 0 0 0,1 2-23 0 0,-1 0 1 0 0,1 0-1 0 0,-1 1 0 0 0,-3 7 0 0 0,-10 18 20 0 0,-1 0 0 0 0,-1-1 0 0 0,-24 34-1 0 0,2-4 15 0 0,11-14 55 0 0,-83 127 504 0 0,127-187-236 0 0,168-224-131 0 0,4-4-34 0 0,-119 152-129 0 0,3 3 0 0 0,98-90 0 0 0,-169 177-39 0 0,60-56-35 0 0,-51 49 21 0 0,0 0 0 0 0,0 0 1 0 0,0 1-1 0 0,13-6 0 0 0,-22 13 12 0 0,-1-1 0 0 0,1 0 1 0 0,-1 1-1 0 0,0-1 0 0 0,1 1 0 0 0,-1-1 0 0 0,1 1 1 0 0,-1 0-1 0 0,1 0 0 0 0,0 0 0 0 0,-1 0 1 0 0,1 0-1 0 0,-1 0 0 0 0,1 0 0 0 0,-1 0 0 0 0,1 1 1 0 0,-1-1-1 0 0,1 0 0 0 0,-1 1 0 0 0,1-1 1 0 0,1 2-1 0 0,-2-1-7 0 0,0 0 1 0 0,0 0-1 0 0,1 0 1 0 0,-2 1-1 0 0,1-1 1 0 0,0 0-1 0 0,0 0 1 0 0,0 1-1 0 0,0-1 1 0 0,-1 0-1 0 0,1 1 0 0 0,-1-1 1 0 0,1 1-1 0 0,-1-1 1 0 0,0 1-1 0 0,1-1 1 0 0,-1 1-1 0 0,0-1 1 0 0,0 1-1 0 0,0-1 1 0 0,0 3-1 0 0,-1 6-68 0 0,-1 0 0 0 0,1-1-1 0 0,-2 1 1 0 0,1-1-1 0 0,-1 1 1 0 0,-6 11 0 0 0,-29 54-191 0 0,34-68 266 0 0,-56 90-111 0 0,-89 109 0 0 0,63-91 66 0 0,-225 321 288 0 0,293-413-163 0 0,4-5 4 0 0,1 0-1 0 0,0 1 1 0 0,2 1 0 0 0,-12 26-1 0 0,21-39-21 0 0,4-6 17 0 0,9-9 40 0 0,-10 8-111 0 0,19-18 32 0 0,-1-1 0 0 0,-1-1 0 0 0,-1-1 0 0 0,27-41 0 0 0,-20 27-22 0 0,65-92 14 0 0,33-48 14 0 0,137-157-39 0 0,30 25 0 0 0,-282 301-5 0 0,45-40 18 0 0,-46 42-27 0 0,0-1 1 0 0,1 1-1 0 0,-1 1 1 0 0,1-1-1 0 0,0 1 1 0 0,11-4 0 0 0,-18 7 7 0 0,1-1 0 0 0,0 1 0 0 0,0 0 0 0 0,0-1 1 0 0,-1 1-1 0 0,1 0 0 0 0,0 0 0 0 0,0 0 1 0 0,0 0-1 0 0,-1 0 0 0 0,1 0 0 0 0,0 0 1 0 0,0 0-1 0 0,0 0 0 0 0,-1 0 0 0 0,1 0 0 0 0,0 1 1 0 0,0-1-1 0 0,0 0 0 0 0,-1 0 0 0 0,1 1 1 0 0,0-1-1 0 0,-1 0 0 0 0,1 1 0 0 0,1 0 0 0 0,-2 0 0 0 0,1 0 0 0 0,-1 0 0 0 0,0 0 0 0 0,1 0 0 0 0,-1 0 0 0 0,0 0 0 0 0,0 0 0 0 0,0 0-1 0 0,0 0 1 0 0,0 0 0 0 0,0 0 0 0 0,0 0 0 0 0,0 0 0 0 0,-1 0 0 0 0,1 0 0 0 0,0 0 0 0 0,-1 1 0 0 0,-2 7-30 0 0,-1-1 1 0 0,0 0 0 0 0,-7 11-1 0 0,-39 52-90 0 0,-84 95 0 0 0,132-164 126 0 0,-197 206-7 0 0,-10 13 306 0 0,187-195-241 0 0,-160 207 924 0 0,184-233-686 0 0,6-5-196 0 0,12-10-41 0 0,65-79 77 0 0,-22 23-32 0 0,190-194 99 0 0,210-176-415 0 0,-459 438 209 0 0,60-48-30 0 0,-57 46 31 0 0,0 0-1 0 0,0 1 1 0 0,0 0 0 0 0,1 1 0 0 0,0-1 0 0 0,-1 1-1 0 0,13-2 1 0 0,-20 5 1 0 0,1-1 0 0 0,-1 1 0 0 0,1 0 0 0 0,-1 0 0 0 0,1 0 0 0 0,-1-1 0 0 0,1 1 0 0 0,0 0 0 0 0,-1 0 0 0 0,1 0 0 0 0,-1 0 0 0 0,1 0 0 0 0,-1 0 0 0 0,1 0 0 0 0,0 0 0 0 0,-1 1 0 0 0,1-1 0 0 0,-1 0 0 0 0,1 0 0 0 0,-1 0 0 0 0,1 1-1 0 0,-1-1 1 0 0,1 0 0 0 0,-1 0 0 0 0,1 1 0 0 0,-1-1 0 0 0,1 0 0 0 0,-1 1 0 0 0,1-1 0 0 0,-1 1 0 0 0,0-1 0 0 0,1 1 0 0 0,-1-1 0 0 0,0 1 0 0 0,1-1 0 0 0,-1 1 0 0 0,0-1 0 0 0,0 1 0 0 0,1-1 0 0 0,-1 1 0 0 0,0-1 0 0 0,0 1 0 0 0,0-1 0 0 0,0 1 0 0 0,0 0 0 0 0,0-1 0 0 0,0 1 0 0 0,0 0 0 0 0,0 3-9 0 0,-1 0 0 0 0,0-1 1 0 0,0 1-1 0 0,0 0 1 0 0,0-1-1 0 0,-2 4 1 0 0,-8 14-10 0 0,-1 0 1 0 0,0-1-1 0 0,-18 21 1 0 0,-49 53 18 0 0,73-88-1 0 0,-393 387-114 0 0,155-163 86 0 0,118-91 153 0 0,80-86 216 0 0,38-46-238 0 0,14-17-68 0 0,346-349 26 0 0,-283 293-56 0 0,336-293-4 0 0,-371 333 0 0 0,0 1 0 0 0,2 2 0 0 0,44-21 0 0 0,-74 41 0 0 0,0 0 0 0 0,1 1 0 0 0,0 0 0 0 0,0 0 0 0 0,10-1 0 0 0,-15 3 0 0 0,-1 0 0 0 0,1 0 0 0 0,-1 0 0 0 0,1 0 0 0 0,-1 0 0 0 0,1 0 0 0 0,0 0 0 0 0,-1 1 0 0 0,1-1 0 0 0,-1 1 0 0 0,1-1 0 0 0,-1 1 0 0 0,3 1 0 0 0,-3-1 0 0 0,-1-1 0 0 0,1 1 0 0 0,0 0 0 0 0,0 0 0 0 0,-1 0 0 0 0,1 0 0 0 0,0 0 0 0 0,-1 0 0 0 0,1 0 0 0 0,-1 0 0 0 0,0 0 0 0 0,1 0 0 0 0,-1 0 0 0 0,0 0 0 0 0,1 0 0 0 0,-1 0 0 0 0,0 0 0 0 0,0 0 0 0 0,0 0 0 0 0,0 1 0 0 0,0 1 0 0 0,-1 6-23 0 0,-1 0 0 0 0,0 0 0 0 0,0 0 0 0 0,-1 0 0 0 0,0 0 0 0 0,0 0 0 0 0,-6 9 0 0 0,-35 57-161 0 0,-268 338 190 0 0,252-339-121 0 0,-143 185-87 0 0,72-91 129 0 0,115-147 85 0 0,-15 16 113 0 0,2 2 0 0 0,1 1 0 0 0,-26 52 0 0 0,54-91-119 0 0,-1 1 0 0 0,1-1 0 0 0,-1 0 0 0 0,1 0 0 0 0,-1 0-1 0 0,1 1 1 0 0,0-1 0 0 0,0 0 0 0 0,-1 1 0 0 0,1-1 0 0 0,0 0 0 0 0,0 1 0 0 0,0-1-1 0 0,0 0 1 0 0,1 0 0 0 0,-1 2 0 0 0,0-2-5 0 0,1-1 1 0 0,-1 0-1 0 0,0 0 0 0 0,0 1 1 0 0,0-1-1 0 0,0 0 0 0 0,1 0 1 0 0,-1 0-1 0 0,0 1 1 0 0,0-1-1 0 0,1 0 0 0 0,-1 0 1 0 0,0 0-1 0 0,0 1 0 0 0,1-1 1 0 0,-1 0-1 0 0,0 0 0 0 0,0 0 1 0 0,1 0-1 0 0,-1 0 0 0 0,0 0 1 0 0,1 0-1 0 0,-1 0 0 0 0,0 0 1 0 0,1 0-1 0 0,12-4 4 0 0,4-8 21 0 0,0-1-1 0 0,-1-1 1 0 0,0 0-1 0 0,13-17 0 0 0,53-69 47 0 0,-56 68-56 0 0,106-138 32 0 0,171-206 21 0 0,-290 361-71 0 0,0 0 1 0 0,1 1-1 0 0,1 1 0 0 0,0 0 0 0 0,17-10 1 0 0,-32 22-3 0 0,1 1 1 0 0,0-1 0 0 0,0 1 0 0 0,0-1 0 0 0,0 1 0 0 0,0-1 0 0 0,0 1 0 0 0,0 0 0 0 0,1-1 0 0 0,-1 1 0 0 0,0 0 0 0 0,0 0 0 0 0,0 0 0 0 0,0 0 0 0 0,0 0 0 0 0,0 0 0 0 0,0 0 0 0 0,2 1 0 0 0,-2-1-2 0 0,-1 0 1 0 0,1 1-1 0 0,-1-1 0 0 0,1 1 1 0 0,-1-1-1 0 0,1 1 1 0 0,-1-1-1 0 0,1 1 1 0 0,-1-1-1 0 0,1 1 1 0 0,-1-1-1 0 0,1 1 1 0 0,-1 0-1 0 0,0-1 1 0 0,1 1-1 0 0,-1 0 1 0 0,0-1-1 0 0,0 1 1 0 0,0 0-1 0 0,1 1 1 0 0,-1 4-22 0 0,0 0 0 0 0,0 0-1 0 0,0 0 1 0 0,-1 0 0 0 0,-1 7 0 0 0,-2 8-17 0 0,-2 1 0 0 0,0 0 0 0 0,-1-1 0 0 0,-16 31 0 0 0,-49 76-27 0 0,52-95 33 0 0,-189 288-46 0 0,62-101 80 0 0,126-187 14 0 0,-124 204 106 0 0,144-234-110 0 0,-1 0 0 0 0,1 1 0 0 0,0-1 0 0 0,-1 0-1 0 0,2 0 1 0 0,-2 5 0 0 0,2-8-6 0 0,0 1-1 0 0,0-1 0 0 0,0 1 1 0 0,0-1-1 0 0,-1 1 0 0 0,1-1 1 0 0,0 1-1 0 0,0-1 0 0 0,1 1 1 0 0,-1-1-1 0 0,0 1 0 0 0,0-1 1 0 0,0 1-1 0 0,0-1 0 0 0,0 1 1 0 0,1-1-1 0 0,-1 1 0 0 0,0-1 1 0 0,0 1-1 0 0,1-1 0 0 0,-1 1 1 0 0,0-1-1 0 0,1 0 0 0 0,-1 1 1 0 0,0-1-1 0 0,1 1 0 0 0,-1-1 1 0 0,1 0-1 0 0,-1 0 0 0 0,0 1 1 0 0,1-1-1 0 0,-1 0 0 0 0,1 0 1 0 0,-1 1-1 0 0,1-1 0 0 0,-1 0 1 0 0,1 0-1 0 0,-1 0 0 0 0,1 0 1 0 0,-1 0-1 0 0,1 0 0 0 0,-1 0 1 0 0,1 0-1 0 0,0 0 0 0 0,-1 0 1 0 0,1 0-1 0 0,5-1 14 0 0,0 0 0 0 0,0 0 0 0 0,-1-1 1 0 0,1 0-1 0 0,-1 0 0 0 0,9-5 0 0 0,32-20 101 0 0,95-89-158 0 0,-92 72 19 0 0,-35 32 33 0 0,47-38 74 0 0,-51 43-73 0 0,0 1 0 0 0,0 0 0 0 0,0 0-1 0 0,19-6 1 0 0,-28 11-10 0 0,0 0 0 0 0,0 1 0 0 0,1 0 0 0 0,-1-1 0 0 0,0 1 0 0 0,0 0 0 0 0,0-1 0 0 0,1 1 0 0 0,-1 0 0 0 0,0 0 0 0 0,0 0 0 0 0,1 0 0 0 0,-1 0 0 0 0,0 0 0 0 0,1 1 0 0 0,-1-1 0 0 0,0 0 0 0 0,0 1 0 0 0,0-1 0 0 0,1 1 0 0 0,-1-1 0 0 0,0 1 0 0 0,1 0 0 0 0,-1 0 0 0 0,0 0 0 0 0,-1 1 0 0 0,1-1 0 0 0,-1 0 0 0 0,1 0 0 0 0,-1 0 0 0 0,1 0 0 0 0,-1 1 0 0 0,0-1 0 0 0,0 0 0 0 0,1 0 0 0 0,-1 1 0 0 0,0-1 0 0 0,0 0 0 0 0,0 0 0 0 0,-1 1 0 0 0,1-1 0 0 0,0 0 0 0 0,0 0 0 0 0,-1 1 0 0 0,1-1 0 0 0,-1 2 0 0 0,-4 10-3 0 0,0 0-1 0 0,-1-1 0 0 0,-1 0 0 0 0,0 0 1 0 0,0 0-1 0 0,-2-1 0 0 0,1 0 1 0 0,-1 0-1 0 0,-1-1 0 0 0,-13 12 1 0 0,-10 6-142 0 0,-74 45 1 0 0,-22-4 378 0 0,39-23-171 0 0,83-42-61 0 0,-4 3-100 0 0,-1-1 1 0 0,0 0-1 0 0,0-1 0 0 0,0 0 1 0 0,-20 5-1 0 0,31-10 96 0 0,1 0-1 0 0,0 0 1 0 0,0 0-1 0 0,-1 0 1 0 0,1 0-1 0 0,0 0 1 0 0,0 0-1 0 0,-1 0 1 0 0,1 0-1 0 0,0 0 1 0 0,-1 0-1 0 0,1 0 1 0 0,0 0-1 0 0,0 0 1 0 0,-1 0-1 0 0,1 0 1 0 0,0 0-1 0 0,0 0 0 0 0,-1 0 1 0 0,1 0-1 0 0,0 0 1 0 0,0 0-1 0 0,-1 0 1 0 0,1 0-1 0 0,0-1 1 0 0,0 1-1 0 0,0 0 1 0 0,-1 0-1 0 0,1 0 1 0 0,0 0-1 0 0,0-1 1 0 0,4-6 223 0 0,14-7 70 0 0,3 1-271 0 0,1 2-1 0 0,0 0 1 0 0,42-12-1 0 0,-33 11-18 0 0,116-36-226 0 0,-112 38 225 0 0,-1 3-1 0 0,50-5 0 0 0,-35 12 113 0 0,-45 0-93 0 0,0 0 1 0 0,1 1-1 0 0,-1 0 1 0 0,0 0-1 0 0,0 0 1 0 0,0 0-1 0 0,0 1 0 0 0,7 3 1 0 0,-11-5-23 0 0,1 0 0 0 0,-1 0 0 0 0,1 1 0 0 0,-1-1 0 0 0,0 0 0 0 0,1 1 0 0 0,-1-1 0 0 0,0 0 0 0 0,1 1 0 0 0,-1-1 0 0 0,0 1 0 0 0,1-1 0 0 0,-1 1 0 0 0,0-1 0 0 0,0 1 0 0 0,1-1 0 0 0,-1 1-1 0 0,0-1 1 0 0,0 1 0 0 0,0-1 0 0 0,0 1 0 0 0,0-1 0 0 0,0 1 0 0 0,0-1 0 0 0,0 1 0 0 0,0-1 0 0 0,0 1 0 0 0,0-1 0 0 0,0 1 0 0 0,0 0 0 0 0,0-1 0 0 0,0 1 0 0 0,0-1 0 0 0,-1 1 0 0 0,1-1 0 0 0,0 0 0 0 0,0 1 0 0 0,-1-1 0 0 0,1 1 0 0 0,0-1 0 0 0,-1 1 0 0 0,-1 1-13 0 0,0 1 0 0 0,0-1 0 0 0,0 0 0 0 0,0 0 0 0 0,-6 3 0 0 0,-33 20 4 0 0,-89 36-1 0 0,122-57 9 0 0,-203 71-153 0 0,-6-17 152 0 0,5-1 271 0 0,207-56-234 0 0,-25 10 197 0 0,29-11-218 0 0,-1 0 1 0 0,1 1 0 0 0,0-1 0 0 0,0 1 0 0 0,0 0 0 0 0,-1 0 0 0 0,1-1 0 0 0,0 1 0 0 0,0 0 0 0 0,0 0 0 0 0,0 0 0 0 0,0 0 0 0 0,1 0 0 0 0,-1 0 0 0 0,0 0 0 0 0,0 0 0 0 0,0 2 0 0 0,1-3-10 0 0,0 1 1 0 0,0-1-1 0 0,0 1 0 0 0,0 0 1 0 0,1-1-1 0 0,-1 1 0 0 0,0-1 1 0 0,0 1-1 0 0,1-1 0 0 0,-1 1 1 0 0,0-1-1 0 0,0 1 1 0 0,1-1-1 0 0,-1 1 0 0 0,1-1 1 0 0,-1 1-1 0 0,0-1 0 0 0,1 0 1 0 0,-1 1-1 0 0,1-1 0 0 0,-1 0 1 0 0,1 1-1 0 0,0 0 0 0 0,14 7-7 0 0,-13-8 7 0 0,10 5-2 0 0,1 0 0 0 0,0-1 0 0 0,0 0 0 0 0,1-2 0 0 0,-1 1 0 0 0,15 0 0 0 0,83-2 0 0 0,-88-1 0 0 0,191-11 119 0 0,104 1 192 0 0,-240 18-244 0 0,-69-7-67 0 0,1 2 0 0 0,0-1-1 0 0,-1 1 1 0 0,1 1 0 0 0,14 7 0 0 0,-22-10 0 0 0,0 0 0 0 0,0 0 0 0 0,0 0 0 0 0,-1 1 0 0 0,1-1 0 0 0,0 0 0 0 0,-1 1 0 0 0,1-1 0 0 0,-1 1 0 0 0,0 0 0 0 0,0-1 0 0 0,1 1 0 0 0,-1 0 0 0 0,0 0 0 0 0,0 0 0 0 0,0 0 0 0 0,-1 0 0 0 0,1 0 0 0 0,0 0 0 0 0,-1 0 0 0 0,0 0 0 0 0,1 0 0 0 0,-1 0 0 0 0,0 0 0 0 0,0 0 0 0 0,0 1 0 0 0,0-1 0 0 0,0 0 0 0 0,-1 0 0 0 0,1 0 0 0 0,-1 0 0 0 0,1 0 0 0 0,-1 0 0 0 0,0 0 0 0 0,1 0 0 0 0,-3 3 0 0 0,-2 5 0 0 0,-1 0 0 0 0,-1-1 0 0 0,0 1 0 0 0,0-1 0 0 0,-10 10 0 0 0,-14 12-9 0 0,-62 48-1 0 0,-42 15 34 0 0,21-25 224 0 0,7-6 46 0 0,44-23-45 0 0,-113 79 248 0 0,205-148-414 0 0,94-65-55 0 0,25-20 8 0 0,122-95-141 0 0,-269 208 94 0 0,0 0 0 0 0,0 0 0 0 0,1 0 0 0 0,-1 0 0 0 0,0 1 0 0 0,1-1 0 0 0,-1 1 0 0 0,1-1 0 0 0,-1 1 0 0 0,0-1 0 0 0,1 1 0 0 0,1 0 0 0 0,-3 0 8 0 0,0 0-1 0 0,1 1 1 0 0,-1-1-1 0 0,0 1 1 0 0,0-1-1 0 0,0 1 1 0 0,0-1-1 0 0,0 1 1 0 0,0-1-1 0 0,0 0 1 0 0,0 1-1 0 0,0-1 1 0 0,0 1-1 0 0,0-1 1 0 0,0 1-1 0 0,0-1 1 0 0,0 1 0 0 0,0-1-1 0 0,-1 0 1 0 0,1 1-1 0 0,0-1 1 0 0,0 1-1 0 0,-5 7-16 0 0,1-1 1 0 0,-1 0-1 0 0,1 0 0 0 0,-2 0 1 0 0,-9 9-1 0 0,-2 3-49 0 0,-18 22-144 0 0,-1-2 0 0 0,-54 44-1 0 0,-284 219 185 0 0,354-286 45 0 0,-1 0 0 0 0,0-2 0 0 0,-1 0 0 0 0,0-1 0 0 0,-1-2 0 0 0,-1 0 0 0 0,-27 8 0 0 0,48-18 5 0 0,-1 0 1 0 0,1 0-1 0 0,0 0 0 0 0,0-1 0 0 0,-1 0 0 0 0,1 0 1 0 0,-5 0-1 0 0,8 0-14 0 0,-1 0 0 0 0,0 0 1 0 0,1 0-1 0 0,-1-1 0 0 0,1 1 0 0 0,-1 0 1 0 0,0 0-1 0 0,1-1 0 0 0,-1 1 0 0 0,1 0 1 0 0,-1-1-1 0 0,1 1 0 0 0,-1-1 0 0 0,1 1 1 0 0,-1-1-1 0 0,1 1 0 0 0,-1-1 0 0 0,1 1 1 0 0,-1-1-1 0 0,1 1 0 0 0,0-1 0 0 0,-1 0 1 0 0,1 1-1 0 0,0-1 0 0 0,0 1 0 0 0,0-1 1 0 0,-1 0-1 0 0,1 1 0 0 0,0-1 0 0 0,0 0 0 0 0,0 1 1 0 0,0-1-1 0 0,0 0 0 0 0,0 1 0 0 0,0-1 1 0 0,0 0-1 0 0,0 1 0 0 0,1-1 0 0 0,-1 0 1 0 0,0 1-1 0 0,0-1 0 0 0,1-1 0 0 0,7-21 123 0 0,1 1 0 0 0,0-1-1 0 0,2 2 1 0 0,14-23 0 0 0,-11 21-124 0 0,129-191-6 0 0,-81 128 0 0 0,63-72 2 0 0,-32 61-25 0 0,-43 43-206 0 0,-44 46 133 0 0,0 1 0 0 0,0-1 0 0 0,-1-1 1 0 0,0 1-1 0 0,4-12 0 0 0,-9 19 84 0 0,0 1 0 0 0,1 0 0 0 0,-1 0 0 0 0,0-1 0 0 0,0 1 0 0 0,0 0 0 0 0,0-1 0 0 0,0 1 0 0 0,0 0 1 0 0,0 0-1 0 0,0-1 0 0 0,0 1 0 0 0,0 0 0 0 0,0-1 0 0 0,0 1 0 0 0,0 0 0 0 0,0 0 0 0 0,0-1 0 0 0,0 1 0 0 0,0 0 0 0 0,0 0 0 0 0,0-1 1 0 0,0 1-1 0 0,0 0 0 0 0,-1 0 0 0 0,1-1 0 0 0,0 1 0 0 0,0 0 0 0 0,0 0 0 0 0,0-1 0 0 0,-1 1 0 0 0,1 0 0 0 0,0 0 0 0 0,-11-2-214 0 0,-15 9 16 0 0,25-7 193 0 0,-20 8-62 0 0,0 1 0 0 0,0 0-1 0 0,1 1 1 0 0,0 2 0 0 0,1 0-1 0 0,-32 25 1 0 0,21-9 23 0 0,1 0 0 0 0,-48 61-1 0 0,11-8 91 0 0,-69 96 60 0 0,127-165-81 0 0,1 1-1 0 0,0-1 1 0 0,1 2-1 0 0,1-1 0 0 0,-5 18 1 0 0,9-30-10 0 0,1 0 0 0 0,0 0 0 0 0,0 0 0 0 0,-1 0 0 0 0,1 0 1 0 0,0 0-1 0 0,0 0 0 0 0,0 0 0 0 0,0 0 0 0 0,0 0 0 0 0,0 0 0 0 0,0 0 0 0 0,1 0 0 0 0,-1 0 0 0 0,0 0 1 0 0,1 0-1 0 0,-1 0 0 0 0,1 1 0 0 0,-1-2-1 0 0,1 1 0 0 0,0-1 1 0 0,-1 1-1 0 0,1-1 0 0 0,-1 1 0 0 0,1-1 1 0 0,0 0-1 0 0,-1 1 0 0 0,1-1 0 0 0,0 0 1 0 0,-1 1-1 0 0,1-1 0 0 0,0 0 0 0 0,-1 0 1 0 0,1 0-1 0 0,0 0 0 0 0,0 0 0 0 0,-1 1 1 0 0,2-2-1 0 0,2 1 10 0 0,0 0 0 0 0,-1-1 0 0 0,1 0 0 0 0,0 0 0 0 0,0 0 0 0 0,-1 0 0 0 0,1-1 0 0 0,5-2 0 0 0,39-26 154 0 0,56-45 0 0 0,-67 47-121 0 0,106-92 83 0 0,-6 6-182 0 0,-108 92 51 0 0,1 1 0 0 0,60-30 1 0 0,-79 46 29 0 0,0 0 0 0 0,0 1 1 0 0,1 0-1 0 0,13-2 0 0 0,-23 5-26 0 0,1 1 0 0 0,0-1 0 0 0,-1 1 0 0 0,1 0 0 0 0,0-1-1 0 0,-1 1 1 0 0,1 1 0 0 0,0-1 0 0 0,-1 0 0 0 0,1 0 0 0 0,0 1-1 0 0,-1 0 1 0 0,1-1 0 0 0,-1 1 0 0 0,1 0 0 0 0,-1 0 0 0 0,0 1-1 0 0,1-1 1 0 0,-1 0 0 0 0,0 1 0 0 0,0 0 0 0 0,0-1 0 0 0,0 1-1 0 0,0 0 1 0 0,2 2 0 0 0,-1 1-11 0 0,0 1 0 0 0,-1-1 0 0 0,0 1 0 0 0,0 0 0 0 0,0 0 0 0 0,0 0 0 0 0,-1 0 0 0 0,0 0 0 0 0,0 0 0 0 0,-1 0 0 0 0,0 6 0 0 0,0 9-33 0 0,-2 0 1 0 0,-4 20-1 0 0,-4 1-9 0 0,-1 0-1 0 0,-32 72 1 0 0,28-77 33 0 0,-153 304-61 0 0,106-222 78 0 0,-41 73 15 0 0,35-62 216 0 0,67-128-215 0 0,1-1 0 0 0,-1 1 0 0 0,0 0 0 0 0,0 0 0 0 0,1 0 0 0 0,-1 0 0 0 0,1 0 0 0 0,0 0 0 0 0,0 0 0 0 0,-1 0 0 0 0,1-1 0 0 0,1 5 0 0 0,-1-6-7 0 0,0 1 0 0 0,1 0 0 0 0,-1-1 0 0 0,0 1 0 0 0,1 0 1 0 0,-1-1-1 0 0,1 1 0 0 0,-1-1 0 0 0,1 1 0 0 0,-1-1 0 0 0,1 1 0 0 0,0-1 0 0 0,-1 1 1 0 0,1-1-1 0 0,-1 1 0 0 0,1-1 0 0 0,0 0 0 0 0,0 1 0 0 0,-1-1 0 0 0,1 0 0 0 0,0 0 1 0 0,-1 1-1 0 0,1-1 0 0 0,0 0 0 0 0,0 0 0 0 0,0 0 0 0 0,-1 0 0 0 0,1 0 1 0 0,0 0-1 0 0,0 0 0 0 0,-1 0 0 0 0,1 0 0 0 0,1-1 0 0 0,12-1 49 0 0,1-1-1 0 0,18-5 1 0 0,15-3-78 0 0,-16 5-36 0 0,0 0 133 0 0,41-1 1 0 0,-65 6-91 0 0,0 1 1 0 0,0 0 0 0 0,0 1 0 0 0,0 0 0 0 0,0 0 0 0 0,0 1 0 0 0,0 0 0 0 0,0 0 0 0 0,-1 1 0 0 0,11 5 0 0 0,-15-7 13 0 0,-1 1 1 0 0,0 0-1 0 0,0-1 1 0 0,0 1-1 0 0,0 0 1 0 0,0 0-1 0 0,0 0 1 0 0,-1 0-1 0 0,1 1 1 0 0,-1-1-1 0 0,1 0 1 0 0,-1 1-1 0 0,0-1 1 0 0,0 1-1 0 0,0-1 1 0 0,0 1-1 0 0,0 0 1 0 0,-1-1-1 0 0,1 1 1 0 0,-1 0-1 0 0,0-1 1 0 0,1 1-1 0 0,-1 0 1 0 0,-1 2-1 0 0,0 7 4 0 0,0 0 1 0 0,-2 0-1 0 0,-6 23 0 0 0,8-31-1 0 0,-8 25 26 0 0,-2-1 0 0 0,-1 1 0 0 0,-2-2 0 0 0,0 0 0 0 0,-2 0 0 0 0,0-2 0 0 0,-24 27 0 0 0,13-21 65 0 0,25-29-54 0 0,0 0 0 0 0,0 0 0 0 0,-1 0 0 0 0,1 0 0 0 0,-1-1 0 0 0,1 1 1 0 0,-1 0-1 0 0,1-1 0 0 0,-1 0 0 0 0,-4 2 0 0 0,6-3-26 0 0,1 0 0 0 0,0 0 0 0 0,0 0 0 0 0,-1 0 0 0 0,1 0 0 0 0,0 0 0 0 0,0 0 0 0 0,0 0 0 0 0,-1 1 0 0 0,1-1 0 0 0,0 0 0 0 0,0-1 0 0 0,-1 1 0 0 0,1 0 0 0 0,0 0 0 0 0,0 0 0 0 0,-1 0 1 0 0,1 0-1 0 0,0 0 0 0 0,0 0 0 0 0,0 0 0 0 0,-1 0 0 0 0,1 0 0 0 0,0-1 0 0 0,0 1 0 0 0,0 0 0 0 0,0 0 0 0 0,-1 0 0 0 0,1 0 0 0 0,0 0 0 0 0,0-1 0 0 0,0 1 0 0 0,0 0 0 0 0,0 0 0 0 0,-1-1 0 0 0,4-8 322 0 0,10-10 12 0 0,-12 19-343 0 0,35-44-160 0 0,0-1 65 0 0,52-50-1 0 0,-72 79 82 0 0,1 2 1 0 0,1 0-1 0 0,21-13 0 0 0,-31 22 28 0 0,0 1-1 0 0,0 0 0 0 0,1 1 1 0 0,0-1-1 0 0,-1 2 0 0 0,1-1 1 0 0,0 1-1 0 0,0 0 0 0 0,1 1 1 0 0,11 0-1 0 0,-18 1-19 0 0,-1 0 0 0 0,0 0 0 0 0,1 0 0 0 0,-1 0 0 0 0,0 1 0 0 0,0-1 0 0 0,1 1 0 0 0,-1 0 0 0 0,0-1 0 0 0,0 1 0 0 0,0 0 0 0 0,0 0 0 0 0,0 1 0 0 0,0-1 0 0 0,0 0 0 0 0,0 1 0 0 0,0-1 0 0 0,0 1 0 0 0,1 2 0 0 0,-1-1-16 0 0,0 0 0 0 0,0 0 0 0 0,0 0 0 0 0,-1 1 0 0 0,1-1 0 0 0,-1 0 0 0 0,0 1-1 0 0,0-1 1 0 0,0 1 0 0 0,-1 0 0 0 0,1 4 0 0 0,0 5 96 0 0,-2 0 1 0 0,1 0-1 0 0,-2 1 0 0 0,1-1 0 0 0,-7 21 0 0 0,-1-7-174 0 0,-1 0 0 0 0,-16 29 0 0 0,13-29-62 0 0,-17 49 0 0 0,21-51 215 0 0,7-18-20 0 0,-1-1 0 0 0,1 0-1 0 0,0 0 1 0 0,1 1-1 0 0,0-1 1 0 0,-1 7-1 0 0,2-11 131 0 0,3-3-152 0 0,-1 0-1 0 0,1 0 0 0 0,-1 0 1 0 0,1 0-1 0 0,-1 0 1 0 0,1 0-1 0 0,-1-1 1 0 0,0 1-1 0 0,0-1 1 0 0,4-3-1 0 0,2-1-5 0 0,67-56-246 0 0,-38 30 482 0 0,-35 31-322 0 0,-3 3 28 0 0,0 0 62 0 0,0 1 0 0 0,0-1-1 0 0,-1 0 1 0 0,1 0 0 0 0,0 0-1 0 0,-1-1 1 0 0,1 1 0 0 0,-1 0 0 0 0,-2 1-1 0 0,-1 3 3 0 0,-55 55-27 0 0,60-60 11 0 0,-1-1-1 0 0,1 1 1 0 0,0-1-1 0 0,-1 0 1 0 0,1 1-1 0 0,-1-1 1 0 0,1 1-1 0 0,-1-1 1 0 0,1 0-1 0 0,-1 0 1 0 0,1 1-1 0 0,-1-1 1 0 0,1 0-1 0 0,-1 0 1 0 0,1 0-1 0 0,-1 1 1 0 0,1-1-1 0 0,-1 0 1 0 0,1 0-1 0 0,-2 0 1 0 0,2 0-1 0 0,0-1 0 0 0,-1 1-1 0 0,1 0 1 0 0,0 0 0 0 0,0-1 0 0 0,0 1 0 0 0,-1 0 0 0 0,1-1 0 0 0,0 1 0 0 0,0 0 0 0 0,0-1 0 0 0,0 1 0 0 0,0 0 0 0 0,-1-1 0 0 0,1 1 0 0 0,0 0 0 0 0,0-1 0 0 0,0 1-1 0 0,0 0 1 0 0,0-1 0 0 0,0 1 0 0 0,0 0 0 0 0,0-1 0 0 0,6-29-78 0 0,-5 27 77 0 0,51-175 87 0 0,-10 36-24 0 0,6-65-187 0 0,-43 170 33 0 0,0-1 0 0 0,-3 1-1 0 0,-3-60 1 0 0,1 90 84 0 0,-1-1 0 0 0,0 1 1 0 0,-1 0-1 0 0,1 0 0 0 0,-2 0 0 0 0,1 0 0 0 0,-1 0 1 0 0,0 0-1 0 0,-6-11 0 0 0,7 16 26 0 0,0 0 0 0 0,1-1-1 0 0,-1 1 1 0 0,0 0 0 0 0,0 0 0 0 0,-1 0-1 0 0,1 1 1 0 0,0-1 0 0 0,-1 0 0 0 0,1 1 0 0 0,-1-1-1 0 0,1 1 1 0 0,-1 0 0 0 0,1 0 0 0 0,-1 0 0 0 0,0 0-1 0 0,0 0 1 0 0,0 1 0 0 0,0-1 0 0 0,1 1-1 0 0,-1 0 1 0 0,0 0 0 0 0,0 0 0 0 0,0 0 0 0 0,0 0-1 0 0,-5 2 1 0 0,-2 1-17 0 0,0 0-1 0 0,1 1 0 0 0,-1 0 1 0 0,1 0-1 0 0,0 1 1 0 0,-14 10-1 0 0,-48 41-379 0 0,11-3 173 0 0,-64 52 181 0 0,84-73 179 0 0,0 1 0 0 0,-66 74 0 0 0,-54 91-82 0 0,94-112-17 0 0,133-211-557 0 0,16-5 762 0 0,27-46 157 0 0,64-147-1088 0 0,-172 320 673 0 0,7-15 0 0 0,0 0 0 0 0,0 0 0 0 0,-2-1 0 0 0,7-27 0 0 0,-13 46 0 0 0,-1-1 0 0 0,0 1-1 0 0,0-1 1 0 0,0 1 0 0 0,0-1-1 0 0,0 0 1 0 0,0 1 0 0 0,0-1 0 0 0,0 1-1 0 0,0-1 1 0 0,0 1 0 0 0,0-1 0 0 0,0 1-1 0 0,0-1 1 0 0,0 1 0 0 0,-1-1 0 0 0,1 1-1 0 0,0-1 1 0 0,0 1 0 0 0,-1-1-1 0 0,1 1 1 0 0,0 0 0 0 0,0-1 0 0 0,-1 1-1 0 0,1-1 1 0 0,0 1 0 0 0,-1-1 0 0 0,0 1-2 0 0,0 0 1 0 0,0-1 0 0 0,0 1 0 0 0,0 0-1 0 0,0 0 1 0 0,0 0 0 0 0,1 0-1 0 0,-1 0 1 0 0,0 0 0 0 0,0 0 0 0 0,0 0-1 0 0,0 0 1 0 0,0 0 0 0 0,-1 1 0 0 0,-6 2-15 0 0,0 0 0 0 0,-13 8 0 0 0,14-7 5 0 0,-22 12-121 0 0,0 1 0 0 0,1 2 0 0 0,-46 41 0 0 0,-65 78-378 0 0,107-105 598 0 0,-61 58 350 0 0,-19 20-92 0 0,-81 123-258 0 0,158-189-93 0 0,-15 12 173 0 0,62-88 29 0 0,10-9-170 0 0,3 0 0 0 0,1 1-1 0 0,58-65 1 0 0,45-67-103 0 0,-45 54 19 0 0,256-297 253 0 0,-332 404-288 0 0,-6 7 46 0 0,1-1-1 0 0,-1 2 1 0 0,0-1 0 0 0,1 0-1 0 0,0 0 1 0 0,-1 1 0 0 0,1-1-1 0 0,0 1 1 0 0,0 0-1 0 0,1 0 1 0 0,-1 0 0 0 0,6-2-1 0 0,-9 4 41 0 0,1 0 0 0 0,-1 0-1 0 0,0 0 1 0 0,0 0 0 0 0,0 0-1 0 0,1 0 1 0 0,-1 0 0 0 0,0 0-1 0 0,0 0 1 0 0,0 0 0 0 0,1 0-1 0 0,-1 0 1 0 0,0 0 0 0 0,0 0-1 0 0,0 0 1 0 0,1 0 0 0 0,-1 0 0 0 0,0 0-1 0 0,0 0 1 0 0,0 0 0 0 0,0 0-1 0 0,1 1 1 0 0,-1-1 0 0 0,0 0-1 0 0,0 0 1 0 0,0 0 0 0 0,0 0-1 0 0,0 0 1 0 0,1 1 0 0 0,-1-1 0 0 0,0 0-1 0 0,0 0 1 0 0,0 0 0 0 0,0 0-1 0 0,0 1 1 0 0,0-1 0 0 0,0 0-1 0 0,0 0 1 0 0,0 0 0 0 0,0 1-1 0 0,0-1 1 0 0,0 0 0 0 0,0 0-1 0 0,0 0 1 0 0,0 1 0 0 0,0-1 0 0 0,0 0-1 0 0,0 0 1 0 0,0 1 0 0 0,-3 10-159 0 0,-1-1 110 0 0,-1-1 0 0 0,0 0 0 0 0,0 0 0 0 0,-1 0-1 0 0,-11 12 1 0 0,-41 38 23 0 0,50-51 8 0 0,-164 181-203 0 0,5-6 100 0 0,-39 49 447 0 0,17-17 142 0 0,138-162-541 0 0,-34 35-283 0 0,82-86 355 0 0,-20 18-11 0 0,21-19 18 0 0,1 0 0 0 0,-1 0 0 0 0,0 0 0 0 0,1 0 0 0 0,-1 0 1 0 0,0 0-1 0 0,0 0 0 0 0,0-1 0 0 0,0 1 0 0 0,1-1 0 0 0,-5 1 0 0 0,6-1 9 0 0,0 0-1 0 0,-1 0 1 0 0,1 0 0 0 0,0 0-1 0 0,-1 0 1 0 0,1-1 0 0 0,-1 1-1 0 0,1 0 1 0 0,0 0 0 0 0,0 0-1 0 0,-1-1 1 0 0,1 1-1 0 0,0 0 1 0 0,-1 0 0 0 0,1-1-1 0 0,0 1 1 0 0,0 0 0 0 0,-1-1-1 0 0,1 1 1 0 0,0 0 0 0 0,0-1-1 0 0,0 1 1 0 0,0 0-1 0 0,-1-1 1 0 0,1 1 0 0 0,0-1-1 0 0,0 1 1 0 0,0 0 0 0 0,0-1-1 0 0,0 1 1 0 0,0 0 0 0 0,0-1-1 0 0,0 1 1 0 0,0-1 0 0 0,0 1-1 0 0,0 0 1 0 0,0-1-1 0 0,0 1 1 0 0,0 0 0 0 0,1-1-1 0 0,-1 1 1 0 0,0-1 0 0 0,6-17 475 0 0,-6 17-471 0 0,8-17 314 0 0,1 0 1 0 0,15-23-1 0 0,-1 2-321 0 0,-6 9-39 0 0,127-216-439 0 0,-81 147 465 0 0,84-124-39 0 0,73-112-461 0 0,-226 344 415 0 0,-1-1-1 0 0,0 0 1 0 0,0 0 0 0 0,-13 10-1 0 0,10-9 51 0 0,-60 53-78 0 0,-47 45 43 0 0,-134 133 2 0 0,51-55 87 0 0,138-120 152 0 0,-3-3 0 0 0,-106 77 0 0 0,155-127-99 0 0,9-6-16 0 0,0-1 0 0 0,-1 1 0 0 0,1-2 0 0 0,-1 1 0 0 0,0-1 0 0 0,-15 5 0 0 0,23-9-46 0 0,-1 0 1 0 0,1 1-1 0 0,-1-1 0 0 0,1 0 0 0 0,-1-1 1 0 0,1 1-1 0 0,-1 0 0 0 0,1 0 0 0 0,-1 0 1 0 0,1 0-1 0 0,0 0 0 0 0,-1 0 0 0 0,1 0 1 0 0,-1-1-1 0 0,1 1 0 0 0,0 0 1 0 0,-1 0-1 0 0,1-1 0 0 0,-1 1 0 0 0,1 0 1 0 0,0-1-1 0 0,-1 1 0 0 0,1 0 0 0 0,0-1 1 0 0,0 1-1 0 0,-1 0 0 0 0,1-1 0 0 0,0 1 1 0 0,0-1-1 0 0,0 1 0 0 0,-1 0 0 0 0,1-1 1 0 0,0 1-1 0 0,0-1 0 0 0,0 1 0 0 0,0-1 1 0 0,0 1-1 0 0,0-1 0 0 0,0 1 1 0 0,0-1-1 0 0,0 1 0 0 0,0 0 0 0 0,0-1 1 0 0,0 1-1 0 0,0-2 0 0 0,4-22 22 0 0,3 1-10 0 0,1 0 0 0 0,19-37 1 0 0,31-43 11 0 0,-54 95-27 0 0,283-428 0 0 0,-186 299 0 0 0,53-68 0 0 0,48-16-301 0 0,-174 191-287 0 0,-43 44 176 0 0,-22 17 1 0 0,-25 22 465 0 0,-18 30-116 0 0,-62 59-10 0 0,-125 116 27 0 0,95-97 398 0 0,-8 9-72 0 0,131-115-271 0 0,21-22 155 0 0,-41 36-1 0 0,68-68-156 0 0,0 0-1 0 0,1 0 0 0 0,-1-1 1 0 0,1 1-1 0 0,-1-1 0 0 0,0 1 1 0 0,0-1-1 0 0,1 1 1 0 0,-1-1-1 0 0,0 1 0 0 0,0-1 1 0 0,1 0-1 0 0,-1 1 0 0 0,0-1 1 0 0,0 0-1 0 0,0 0 1 0 0,0 1-1 0 0,0-1 0 0 0,0 0 1 0 0,1 0-1 0 0,-1 0 0 0 0,-1 0 1 0 0,1-1-3 0 0,1 1 1 0 0,-1-1 0 0 0,1 1-1 0 0,-1-1 1 0 0,1 1-1 0 0,0-1 1 0 0,-1 1-1 0 0,1-1 1 0 0,0 0 0 0 0,-1 1-1 0 0,1-1 1 0 0,0 0-1 0 0,0 1 1 0 0,-1-1-1 0 0,1 1 1 0 0,0-1 0 0 0,0 0-1 0 0,0 1 1 0 0,0-1-1 0 0,0 0 1 0 0,0-1 0 0 0,1-5 19 0 0,-1 0 0 0 0,1 0 0 0 0,1 1 1 0 0,2-10-1 0 0,7-14-18 0 0,2 1 1 0 0,2 0-1 0 0,19-29 1 0 0,-1 2 2 0 0,4-7-280 0 0,73-96 1 0 0,-25 45 122 0 0,60-74 551 0 0,-102 137-262 0 0,79-72 0 0 0,-106 110-131 0 0,-4 3-11 0 0,19-22 0 0 0,-31 32 0 0 0,0 0 0 0 0,0 0 0 0 0,0 0 0 0 0,0 0 0 0 0,0 0 1 0 0,0 0-1 0 0,-1 0 0 0 0,1 0 0 0 0,0 0 0 0 0,0 0 0 0 0,0 0 0 0 0,0 0 0 0 0,0 0 0 0 0,0 0 0 0 0,0 0 0 0 0,0 0 0 0 0,0 0 0 0 0,0-1 0 0 0,-1 1 0 0 0,1 0 1 0 0,0 0-1 0 0,0 0 0 0 0,0 0 0 0 0,0 0 0 0 0,0 0 0 0 0,0 0 0 0 0,0 0 0 0 0,0 0 0 0 0,0-1 0 0 0,0 1 0 0 0,0 0 0 0 0,0 0 0 0 0,0 0 0 0 0,0 0 0 0 0,0 0 1 0 0,0 0-1 0 0,0 0 0 0 0,0 0 0 0 0,0-1 0 0 0,0 1 0 0 0,0 0 0 0 0,0 0 0 0 0,0 0 0 0 0,0 0 0 0 0,0 0 0 0 0,0 0 0 0 0,0 0 0 0 0,0 0 0 0 0,0-1 0 0 0,-9 5-16 0 0,-13 9-43 0 0,2 1 1 0 0,-1 0 0 0 0,2 1-1 0 0,0 2 1 0 0,-25 26-1 0 0,-15 14-145 0 0,-99 69-144 0 0,-26 23 381 0 0,-89 85-22 0 0,-59 36 128 0 0,326-265-128 0 0,-10 9-6 0 0,15-14-5 0 0,0 1 0 0 0,0-1 0 0 0,1 1 0 0 0,-1-1-1 0 0,0 0 1 0 0,0 1 0 0 0,0-1 0 0 0,1 0 0 0 0,-1 1 0 0 0,0-1-1 0 0,0 0 1 0 0,0 0 0 0 0,0 0 0 0 0,0 0 0 0 0,1 0 0 0 0,-1 0-1 0 0,0 0 1 0 0,-1 0 0 0 0,1-1 0 0 0,1 1 0 0 0,-1 0 0 0 0,1-1 0 0 0,-1 1 0 0 0,1-1 0 0 0,0 1 0 0 0,-1-1 0 0 0,1 1 0 0 0,0-1 0 0 0,-1 1 0 0 0,1-1 0 0 0,0 1 0 0 0,0-1 0 0 0,0 0 0 0 0,-1 1 0 0 0,1-1 0 0 0,0 1 0 0 0,0-1 0 0 0,0 0 0 0 0,0 1 0 0 0,0-1 0 0 0,0 1 0 0 0,0-1 0 0 0,0 0 0 0 0,0 1 0 0 0,1-1 0 0 0,-1 1 0 0 0,0-1 0 0 0,0 0 0 0 0,0 1 0 0 0,1-1 0 0 0,-1 1 0 0 0,1-1 0 0 0,9-21 0 0 0,12-13-1 0 0,46-56 0 0 0,-10 17 14 0 0,-11 8 13 0 0,69-72 1 0 0,52-52-87 0 0,-17 19-37 0 0,-103 122-372 0 0,-57 58 461 0 0,1 0 1 0 0,-10 13 0 0 0,-3 3 7 0 0,-38 36-56 0 0,-68 55 0 0 0,-42 42 171 0 0,-12 11 293 0 0,121-119-394 0 0,-86 96 1 0 0,95-87 4 0 0,-170 191-279 0 0,206-234 355 0 0,-19 28 0 0 0,30-35-49 0 0,8-10-28 0 0,-3 1-11 0 0,3-1-6 0 0,1-1 1 0 0,-1 1-1 0 0,1-1 0 0 0,-1 0 0 0 0,0-1 0 0 0,0 1 1 0 0,0-1-1 0 0,0 0 0 0 0,0 1 0 0 0,3-5 0 0 0,8-8-1 0 0,13-17-1 0 0,-26 30 1 0 0,213-238 0 0 0,-79 86-1 0 0,-7 6 13 0 0,138-87 38 0 0,-203 182-47 0 0,-28 27-235 0 0,-50 39 146 0 0,0 0 1 0 0,-1 0-1 0 0,-25 15 0 0 0,-5 3 21 0 0,-94 92-21 0 0,5-5 36 0 0,-82 23 50 0 0,137-93 0 0 0,53-31 45 0 0,0-2 0 0 0,-1-1 0 0 0,-44 17 0 0 0,69-31-33 0 0,0 1 0 0 0,0 0 0 0 0,0-1 0 0 0,0 1-1 0 0,0-1 1 0 0,0 1 0 0 0,0-1 0 0 0,0 0 0 0 0,0 0-1 0 0,0 0 1 0 0,0 0 0 0 0,0-1 0 0 0,0 1 0 0 0,0 0 0 0 0,0-1-1 0 0,0 1 1 0 0,0-1 0 0 0,0 0 0 0 0,0 0 0 0 0,0 1 0 0 0,0-1-1 0 0,1-1 1 0 0,-4-1 0 0 0,4 1-3 0 0,0 1-1 0 0,0-1 1 0 0,0 0 0 0 0,0 0-1 0 0,0 0 1 0 0,1 0 0 0 0,-1 0-1 0 0,0 0 1 0 0,1 0 0 0 0,0 0-1 0 0,0-1 1 0 0,-1 1 0 0 0,1 0-1 0 0,0 0 1 0 0,1 0 0 0 0,-1 0-1 0 0,0 0 1 0 0,1 0 0 0 0,-1 0-1 0 0,1 0 1 0 0,-1 0 0 0 0,1 0 0 0 0,1-3-1 0 0,22-49 8 0 0,1 1 0 0 0,3 1 0 0 0,35-48 0 0 0,30-25-16 0 0,-28 41 0 0 0,-64 83 0 0 0,142-189 13 0 0,16 8-173 0 0,-55 67-469 0 0,-104 115 625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0,0-1 1 0 0,0 1-1 0 0,0 0 1 0 0,0 0 0 0 0,0 0-1 0 0,0 0 1 0 0,0 0-1 0 0,0 0 1 0 0,0 0 0 0 0,0 0-1 0 0,0 0 1 0 0,0 0-1 0 0,0 0 1 0 0,0 0-1 0 0,0 0 1 0 0,0 0 0 0 0,0 0-1 0 0,0 0 1 0 0,0 0-1 0 0,0 0 1 0 0,0 0 0 0 0,0 0-1 0 0,0 0 1 0 0,-7 3-93 0 0,-14 8 91 0 0,13-7-21 0 0,-19 11-59 0 0,2 1 0 0 0,-33 26-1 0 0,-43 45-184 0 0,29-24 233 0 0,-134 109-98 0 0,140-116 26 0 0,-89 65 716 0 0,149-116-511 0 0,-17 11 165 0 0,22-16-253 0 0,1 0-1 0 0,0 1 1 0 0,-1-1-1 0 0,1 0 1 0 0,0 0-1 0 0,-1 0 1 0 0,1 1 0 0 0,0-1-1 0 0,-1 0 1 0 0,1 0-1 0 0,-1 0 1 0 0,1 0-1 0 0,0 0 1 0 0,-1 0-1 0 0,1 0 1 0 0,-1 0-1 0 0,1 0 1 0 0,0 0-1 0 0,-1 0 1 0 0,1 0-1 0 0,0 0 1 0 0,-1 0-1 0 0,1 0 1 0 0,-1 0 0 0 0,1 0-1 0 0,0 0 1 0 0,-1 0-1 0 0,1-1 1 0 0,0 1-1 0 0,-1 0 1 0 0,1 0-1 0 0,0 0 1 0 0,-1-1-1 0 0,1 1 1 0 0,0 0-1 0 0,-1 0 1 0 0,1-1-1 0 0,0 1 1 0 0,0 0-1 0 0,-1-1 1 0 0,1 1-1 0 0,0 0 1 0 0,0-1 0 0 0,0 1-1 0 0,-1 0 1 0 0,1-1-1 0 0,0 1 1 0 0,0-1-1 0 0,0 1 1 0 0,0-1-1 0 0,0-1 7 0 0,0 0-1 0 0,1 1 1 0 0,-1-1-1 0 0,1 0 1 0 0,-1 0-1 0 0,1 1 1 0 0,-1-1-1 0 0,1 0 1 0 0,0 1 0 0 0,0-1-1 0 0,0 0 1 0 0,0 1-1 0 0,0-1 1 0 0,2-1-1 0 0,1-2 7 0 0,138-192 278 0 0,-111 154-259 0 0,3 1 0 0 0,62-62-1 0 0,57-55-207 0 0,51-47 139 0 0,-183 187-18 0 0,2 1 0 0 0,29-19 1 0 0,-52 37 47 0 0,0 0 1 0 0,0 0 0 0 0,0 0-1 0 0,0 0 1 0 0,1 0 0 0 0,-1-1-1 0 0,0 1 1 0 0,0 0 0 0 0,0 0-1 0 0,0 0 1 0 0,0 0 0 0 0,1 0-1 0 0,-1 0 1 0 0,0 0 0 0 0,0 0-1 0 0,0-1 1 0 0,1 1 0 0 0,-1 0-1 0 0,0 0 1 0 0,0 0 0 0 0,0 0-1 0 0,0 0 1 0 0,1 0 0 0 0,-1 0 0 0 0,0 0-1 0 0,0 0 1 0 0,0 0 0 0 0,1 0-1 0 0,-1 0 1 0 0,0 0 0 0 0,0 1-1 0 0,0-1 1 0 0,0 0 0 0 0,1 0-1 0 0,-1 0 1 0 0,0 0 0 0 0,0 0-1 0 0,0 0 1 0 0,0 0 0 0 0,1 0-1 0 0,-1 1 1 0 0,0 0-1 0 0,0 1-1 0 0,0-1 1 0 0,-1 1-1 0 0,1 0 1 0 0,0-1 0 0 0,-1 1-1 0 0,1-1 1 0 0,-1 0-1 0 0,0 1 1 0 0,1-1-1 0 0,-1 1 1 0 0,-1 0 0 0 0,-12 21-34 0 0,-9 8 42 0 0,-1-2 1 0 0,-1 0 0 0 0,-1-1-1 0 0,-2-2 1 0 0,-1-1 0 0 0,-42 29-1 0 0,-147 122 95 0 0,5-2-50 0 0,209-172-69 0 0,-34 23-55 0 0,35-23 73 0 0,-1-1 0 0 0,1 1 0 0 0,-1 0 0 0 0,0-1 0 0 0,0 0 1 0 0,1 0-1 0 0,-1 0 0 0 0,-7 0 0 0 0,10-1 0 0 0,1 0 1 0 0,-1 0 0 0 0,1 0-1 0 0,0 0 1 0 0,-1 0 0 0 0,1 0-1 0 0,-1 0 1 0 0,1 0 0 0 0,0 0-1 0 0,-1 0 1 0 0,1 0-1 0 0,-1 0 1 0 0,1 0 0 0 0,0-1-1 0 0,-1 1 1 0 0,1 0 0 0 0,-1 0-1 0 0,1-1 1 0 0,0 1-1 0 0,0 0 1 0 0,-1 0 0 0 0,1-1-1 0 0,0 1 1 0 0,-1 0 0 0 0,1-1-1 0 0,0 1 1 0 0,0 0 0 0 0,0-1-1 0 0,-1 0 1 0 0,1 0-1 0 0,0 0-1 0 0,0 0 1 0 0,0 0 0 0 0,0 0 0 0 0,0 0-1 0 0,0 0 1 0 0,0 0 0 0 0,0 0-1 0 0,0 0 1 0 0,0 0 0 0 0,1-2 0 0 0,14-28-1 0 0,-13 29 6 0 0,35-58-6 0 0,3 1 1 0 0,2 3-1 0 0,55-55 1 0 0,159-144-110 0 0,-226 227 117 0 0,346-302-8 0 0,-322 280 0 0 0,-64 52 0 0 0,-9 6-12 0 0,-117 67-80 0 0,-68 33-44 0 0,-6-18 136 0 0,-7-17 0 0 0,199-68 8 0 0,-1-1-1 0 0,1-1 0 0 0,-35 2 1 0 0,45-5-5 0 0,0-1 1 0 0,1 1 0 0 0,-1-1 0 0 0,0-1-1 0 0,0 1 1 0 0,1-1 0 0 0,-1-1 0 0 0,1 1 0 0 0,0-1-1 0 0,0 0 1 0 0,-12-8 0 0 0,16 9-3 0 0,1 0 1 0 0,-1 0-1 0 0,1 0 0 0 0,-1-1 1 0 0,1 1-1 0 0,0-1 0 0 0,0 1 1 0 0,0-1-1 0 0,1 0 0 0 0,-1 0 1 0 0,0 0-1 0 0,-1-5 0 0 0,1 2 2 0 0,1 1-1 0 0,-1-1 1 0 0,1 0-1 0 0,1 0 1 0 0,-1 0-1 0 0,1-10 1 0 0,1 4-1 0 0,0 0 1 0 0,1-1 0 0 0,1 1-1 0 0,0 0 1 0 0,0 0-1 0 0,7-14 1 0 0,14-25-14 0 0,2 1 1 0 0,63-90-1 0 0,85-78-21 0 0,-124 166 32 0 0,107-89 0 0 0,-106 99 0 0 0,-38 31-54 0 0,19-11-1 0 0,-61 58-282 0 0,-145 121 104 0 0,146-133 224 0 0,-358 264-179 0 0,348-263 261 0 0,-83 54-34 0 0,117-76-49 0 0,0 0-1 0 0,0-1 1 0 0,-1 1-1 0 0,1-1 0 0 0,-1 0 1 0 0,0 0-1 0 0,1-1 1 0 0,-1 1-1 0 0,0-1 1 0 0,-8 1-1 0 0,12-2 11 0 0,1 0 0 0 0,-1 0 0 0 0,1 0 0 0 0,-1 0 0 0 0,1 0 0 0 0,0 0 0 0 0,-1-1 0 0 0,1 1 0 0 0,0 0 0 0 0,-1 0 0 0 0,1 0 0 0 0,-1 0 0 0 0,1-1 0 0 0,0 1 0 0 0,-1 0 0 0 0,1 0 0 0 0,0-1 0 0 0,0 1 0 0 0,-1 0 0 0 0,1 0 0 0 0,0-1 0 0 0,-1 1 0 0 0,1 0 0 0 0,0-1 0 0 0,0 1 0 0 0,0-1 0 0 0,-1 1 0 0 0,1 0 0 0 0,0-1 0 0 0,0 1 0 0 0,2-15 0 0 0,14-13 0 0 0,14-9 0 0 0,2 2 0 0 0,1 1 0 0 0,46-37 0 0 0,-21 20 0 0 0,340-289 0 0 0,-308 267 0 0 0,143-106 0 0 0,-216 167 0 0 0,-14 9 0 0 0,-7 5 0 0 0,-10 7 0 0 0,-18 18 2 0 0,-65 51-16 0 0,-284 223-110 0 0,341-266 124 0 0,-72 50 0 0 0,164-125 0 0 0,1-3 0 0 0,169-104 202 0 0,-171 119-231 0 0,1 2-1 0 0,87-31 1 0 0,-125 52 9 0 0,-1 1 1 0 0,1 0-1 0 0,16-1 0 0 0,-27 5 18 0 0,0-1-1 0 0,0 1 0 0 0,1 0 0 0 0,-1 0 0 0 0,0 0 0 0 0,0 0 1 0 0,0 1-1 0 0,0-1 0 0 0,1 1 0 0 0,-1 0 0 0 0,0 0 1 0 0,0 0-1 0 0,0 0 0 0 0,-1 1 0 0 0,1-1 0 0 0,0 1 0 0 0,0 0 1 0 0,-1 0-1 0 0,6 4 0 0 0,-7-4-3 0 0,0-1 0 0 0,0 1 0 0 0,0 0 0 0 0,0 0 0 0 0,0 0 1 0 0,0 0-1 0 0,0 0 0 0 0,-1 1 0 0 0,1-1 0 0 0,-1 0 0 0 0,1 0 0 0 0,-1 0 0 0 0,0 0 1 0 0,0 1-1 0 0,0-1 0 0 0,0 0 0 0 0,0 0 0 0 0,-1 0 0 0 0,1 1 0 0 0,-2 3 0 0 0,-1 4-9 0 0,-1 1-1 0 0,0-1 1 0 0,-6 9-1 0 0,7-14 23 0 0,-29 54 44 0 0,-2-2-1 0 0,-43 53 0 0 0,-91 96-382 0 0,154-189 313 0 0,-112 139 155 0 0,49-60 264 0 0,137-156-48 0 0,55-64-241 0 0,32-34-70 0 0,-98 101-36 0 0,215-227 54 0 0,-142 167-59 0 0,-122 117 0 0 0,0 0 0 0 0,0 0 0 0 0,0 0-1 0 0,0 0 1 0 0,0 0 0 0 0,0 0 0 0 0,0 0 0 0 0,0 0 0 0 0,0 0-1 0 0,0 0 1 0 0,0 0 0 0 0,0 0 0 0 0,0 0 0 0 0,0 0-1 0 0,0 0 1 0 0,0 0 0 0 0,0 0 0 0 0,0 0 0 0 0,0 0-1 0 0,0 0 1 0 0,0 0 0 0 0,0 0 0 0 0,0 0 0 0 0,0 0 0 0 0,0 0-1 0 0,0 0 1 0 0,0 0 0 0 0,0 0 0 0 0,0 0 0 0 0,1 0-1 0 0,-1 0 1 0 0,0 0 0 0 0,0 0 0 0 0,0 0 0 0 0,0 0 0 0 0,0 0-1 0 0,0 0 1 0 0,0 0 0 0 0,0 0 0 0 0,0 0 0 0 0,0 0-1 0 0,0 0 1 0 0,-3 7-20 0 0,-8 10-32 0 0,-69 80-105 0 0,15-19 138 0 0,-80 118 19 0 0,76-91-34 0 0,7-9 4 0 0,-10 20 30 0 0,28-45 12 0 0,44-71-11 0 0,0 0 0 0 0,0 0 0 0 0,0 1 0 0 0,0-1 0 0 0,0 0 0 0 0,-1 0 0 0 0,1 0 0 0 0,0 0 0 0 0,0 0-1 0 0,0 0 1 0 0,0 0 0 0 0,0 0 0 0 0,0 0 0 0 0,0 1 0 0 0,0-1 0 0 0,0 0 0 0 0,0 0 0 0 0,0 0 0 0 0,0 0 0 0 0,0 0 0 0 0,0 0 0 0 0,0 0-1 0 0,0 1 1 0 0,0-1 0 0 0,0 0 0 0 0,0 0 0 0 0,0 0 0 0 0,0 0 0 0 0,0 0 0 0 0,0 0 0 0 0,0 0 0 0 0,0 1 0 0 0,0-1 0 0 0,0 0 0 0 0,0 0-1 0 0,0 0 1 0 0,0 0 0 0 0,1 0 0 0 0,-1 0 0 0 0,0 0 0 0 0,0 0 0 0 0,0 0 0 0 0,0 1 0 0 0,0-1 0 0 0,0 0 0 0 0,0 0 0 0 0,0 0 0 0 0,0 0-1 0 0,1 0 1 0 0,-1 0 0 0 0,0 0 0 0 0,3-1 9 0 0,1 0 1 0 0,-1 0-1 0 0,0 0 0 0 0,0-1 0 0 0,0 1 1 0 0,0-1-1 0 0,0 0 0 0 0,0 1 0 0 0,0-2 1 0 0,-1 1-1 0 0,4-3 0 0 0,-2 2-9 0 0,18-17 31 0 0,-1 0-1 0 0,-1-2 0 0 0,-1 0 1 0 0,16-25-1 0 0,14-16 24 0 0,102-114 21 0 0,-140 164-76 0 0,-11 14 0 0 0,0-1 0 0 0,0 0 0 0 0,0 0 0 0 0,0 1 0 0 0,0-1 0 0 0,0 0 0 0 0,0 0 0 0 0,0 0 0 0 0,0 1 0 0 0,0-1 0 0 0,0 0 0 0 0,0 0 0 0 0,0 1 0 0 0,0-1 0 0 0,0 0 0 0 0,1 0 0 0 0,-1 0 0 0 0,0 1 0 0 0,0-1 0 0 0,0 0 0 0 0,0 0 0 0 0,0 0 0 0 0,0 0 0 0 0,1 1 0 0 0,-1-1 0 0 0,0 0 0 0 0,0 0 0 0 0,0 0 0 0 0,1 0 0 0 0,-1 0 0 0 0,0 1 0 0 0,0-1 0 0 0,0 0 0 0 0,1 0 0 0 0,-1 0 0 0 0,0 0 0 0 0,0 0 0 0 0,0 0 0 0 0,1 0 0 0 0,-1 0 0 0 0,0 0 0 0 0,0 0 0 0 0,1 0 0 0 0,-1 0 0 0 0,0 0 0 0 0,0 0 0 0 0,1 0 0 0 0,-1 0 0 0 0,0 0 0 0 0,0 0 0 0 0,0-1 0 0 0,1 1 0 0 0,-1 0 0 0 0,0 0 0 0 0,0 0 0 0 0,1 0 0 0 0,-4 7 0 0 0,1-1 0 0 0,-1 1 0 0 0,0 0 0 0 0,-1-1 0 0 0,-7 12 0 0 0,-2 3 0 0 0,-32 62-21 0 0,-97 157-94 0 0,-7-26 115 0 0,137-196 0 0 0,1 1 0 0 0,-12 31 0 0 0,20-43 0 0 0,2-6-5 0 0,0 0 1 0 0,1 0-1 0 0,-1 0 0 0 0,1 0 0 0 0,0 0 1 0 0,-1 0-1 0 0,1 0 0 0 0,0 0 0 0 0,0 0 1 0 0,0 0-1 0 0,0 0 0 0 0,-1 1 0 0 0,2-1 1 0 0,-1 0-1 0 0,0 0 0 0 0,0 0 0 0 0,0 0 1 0 0,0 0-1 0 0,1 0 0 0 0,-1 0 0 0 0,0 0 1 0 0,1 0-1 0 0,-1 0 0 0 0,1 0 0 0 0,0 1 1 0 0,0-1-106 0 0,1 0 1 0 0,-1 0 0 0 0,0 0 0 0 0,1 0 0 0 0,-1 0 0 0 0,1 0 0 0 0,0-1 0 0 0,-1 1 0 0 0,1-1-1 0 0,0 1 1 0 0,-1-1 0 0 0,1 1 0 0 0,0-1 0 0 0,-1 0 0 0 0,4 0 0 0 0,14 1-910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3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200 639 14568 0 0,'0'0'3058'0'0,"5"-7"-1409"0"0,35-44 3170 0 0,-29 36-3702 0 0,0 1-1 0 0,23-24 0 0 0,-33 35-1002 0 0,-6 4-65 0 0,-8 3-40 0 0,-1 4-13 0 0,-21 15-1 0 0,-4 2 51 0 0,21-14 196 0 0,9-5-82 0 0,0-1 0 0 0,-1 0 0 0 0,0 0 0 0 0,-16 5 0 0 0,24-10-50 0 0,-1-4 192 0 0,3 3-293 0 0,-1 1 0 0 0,1 0 0 0 0,0-1 0 0 0,-1 1 1 0 0,1 0-1 0 0,0-1 0 0 0,-1 1 0 0 0,1 0 0 0 0,0-1 0 0 0,0 1 0 0 0,-1 0 0 0 0,1-1 1 0 0,0 1-1 0 0,0-1 0 0 0,0 1 0 0 0,0-1 0 0 0,-1 1 0 0 0,1-1 0 0 0,0 0 0 0 0,0-1 6 0 0,1-1 1 0 0,-1 1-1 0 0,1 0 0 0 0,-1-1 0 0 0,1 1 0 0 0,0-1 0 0 0,0 1 0 0 0,0 0 0 0 0,0 0 0 0 0,0 0 0 0 0,2-3 0 0 0,21-24 185 0 0,-10 14-150 0 0,-10 10-50 0 0,1 0 0 0 0,0 0 0 0 0,0 0 0 0 0,0 1 0 0 0,1 0 0 0 0,-1 0 0 0 0,1 0 0 0 0,8-3 0 0 0,8-5 1827 0 0,-23 14-1814 0 0,0 1 0 0 0,0-1-1 0 0,0 1 1 0 0,0-1 0 0 0,-1 1 0 0 0,1-1 0 0 0,-1 0 0 0 0,0 0 0 0 0,1 0 0 0 0,-1 0 0 0 0,0 0 0 0 0,-4 3 0 0 0,-4 5-16 0 0,-12 17 3 0 0,-2-1 0 0 0,-29 26 0 0 0,36-39 0 0 0,17-13 0 0 0,0 0 0 0 0,0 0 0 0 0,0 1 0 0 0,0-1 0 0 0,0 0 0 0 0,-1 0 0 0 0,1 0 0 0 0,0 0 0 0 0,0 0 0 0 0,0 1 0 0 0,0-1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0,0-1 0 0 0,0 1 0 0 0,0 0 0 0 0,0 0 0 0 0,0 0 0 0 0,-1 0 0 0 0,1 0 0 0 0,0-1 0 0 0,0 1 0 0 0,0 0 0 0 0,0 0 0 0 0,0 0 0 0 0,0 0 0 0 0,0-1 0 0 0,0 1 0 0 0,0 0 0 0 0,-1-1 0 0 0,2-8 0 0 0,-1 9 0 0 0,2-6 0 0 0,0 0 0 0 0,0 1 0 0 0,0-1 0 0 0,1 0 0 0 0,-1 1 0 0 0,1 0 0 0 0,1-1 0 0 0,-1 1 0 0 0,8-8 0 0 0,2-1 0 0 0,27-22 0 0 0,-29 26 0 0 0,1 1 0 0 0,0 1 0 0 0,23-13 0 0 0,-34 23 0 0 0,-4 4 0 0 0,-5 5 0 0 0,-23 15 26 0 0,20-17-3 0 0,0 0 0 0 0,1 1 0 0 0,-14 17-1 0 0,6 1 28 0 0,13-20-122 0 0,13-22 33 0 0,0 2 39 0 0,0 0 0 0 0,1 0 0 0 0,0 1 0 0 0,11-10 0 0 0,0 3 0 0 0,38-26 0 0 0,-114 64 0 0 0,39-13 0 0 0,0-1 0 0 0,-27 6 0 0 0,39-11-1 0 0,0-1-1 0 0,1 1 1 0 0,-1-1 0 0 0,0 0 0 0 0,0 0-1 0 0,0-1 1 0 0,-5-1 0 0 0,9 2 3 0 0,0 0 1 0 0,0 0-1 0 0,1 0 1 0 0,-1 0-1 0 0,0 0 1 0 0,1-1 0 0 0,-1 1-1 0 0,0 0 1 0 0,0-1-1 0 0,1 1 1 0 0,-1 0-1 0 0,1-1 1 0 0,-1 1 0 0 0,0-1-1 0 0,1 1 1 0 0,-1-1-1 0 0,1 1 1 0 0,-1-1-1 0 0,1 1 1 0 0,-1-1-1 0 0,1 1 1 0 0,-1-1 0 0 0,1 0-1 0 0,0 1 1 0 0,-1-1-1 0 0,1 0 1 0 0,0 0-1 0 0,0 1 1 0 0,0-1 0 0 0,-1 0-1 0 0,1 1 1 0 0,0-1-1 0 0,0 0 1 0 0,0 0-1 0 0,0 1 1 0 0,0-1-1 0 0,0 0 1 0 0,0 0 0 0 0,0 1-1 0 0,1-1 1 0 0,-1 0-1 0 0,0 0 1 0 0,0 1-1 0 0,1-1 1 0 0,-1 0-1 0 0,0 1 1 0 0,1-1 0 0 0,-1 0-1 0 0,1 1 1 0 0,-1-1-1 0 0,1 1 1 0 0,-1-1-1 0 0,1 0 1 0 0,15-20-19 0 0,1 0 0 0 0,1 1 0 0 0,1 1 0 0 0,24-19 0 0 0,-133 100 16 0 0,87-60 0 0 0,-1 0 0 0 0,0 0 0 0 0,0 0 0 0 0,0-1 0 0 0,-7 2 0 0 0,11-3 0 0 0,-1 0 0 0 0,1 0 0 0 0,0 0 0 0 0,0 0 0 0 0,0 0 0 0 0,0 0 0 0 0,-1 0 0 0 0,1 0 0 0 0,0 0 0 0 0,0 0 0 0 0,0 0 0 0 0,0 0 0 0 0,0 0 0 0 0,-1 0 0 0 0,1 0 0 0 0,0 0 0 0 0,0-1 0 0 0,0 1 0 0 0,0 0 0 0 0,0 0 0 0 0,0 0 0 0 0,0 0 0 0 0,-1 0 0 0 0,1 0 0 0 0,0-1 0 0 0,0 1 0 0 0,0 0 0 0 0,0 0 0 0 0,0 0 0 0 0,0 0 0 0 0,0 0 0 0 0,0-1 0 0 0,0 1 0 0 0,0 0 0 0 0,0 0 0 0 0,0 0 0 0 0,0 0 0 0 0,0-1 0 0 0,0 1 0 0 0,0 0 0 0 0,0 0 0 0 0,0 0 0 0 0,0 0 0 0 0,0 0 0 0 0,0-1 0 0 0,0 1 0 0 0,0 0 0 0 0,0 0 0 0 0,0 0 0 0 0,0 0 0 0 0,0 0 0 0 0,1-1 0 0 0,-1 1 0 0 0,0 0 0 0 0,0 0 0 0 0,0 0 0 0 0,0 0 0 0 0,0 0 0 0 0,1 0 0 0 0,3-8 0 0 0,1 1 0 0 0,1 0 0 0 0,-1 0 0 0 0,1 0 0 0 0,1 1 0 0 0,-1 0 0 0 0,11-7 0 0 0,13-12 0 0 0,68-60 0 0 0,-129 117 0 0 0,27-29 0 0 0,-107 79 0 0 0,95-71 0 0 0,12-7 3 0 0,-1-1-1 0 0,0 1 0 0 0,0-1 0 0 0,0-1 1 0 0,0 1-1 0 0,-9 2 0 0 0,13-4 78 0 0,2-3-71 0 0,-1 1 0 0 0,1-1 0 0 0,0 1-1 0 0,-1-1 1 0 0,1 1 0 0 0,0-1 0 0 0,0 1 0 0 0,0 0 0 0 0,0 0 0 0 0,0-1-1 0 0,2-1 1 0 0,-1 1-54 0 0,20-23 92 0 0,0 0 0 0 0,28-22-1 0 0,-43 40-346 0 0,-13 12 227 0 0,-21 17 101 0 0,12-12-28 0 0,13-8 0 0 0,-1 1 0 0 0,0-1 0 0 0,0-1 0 0 0,1 1 0 0 0,-1 0 0 0 0,-1-1 0 0 0,1 1 0 0 0,0-1 0 0 0,0 0 0 0 0,-6 2 0 0 0,8-3 0 0 0,1 0 0 0 0,0 0 0 0 0,0 0 0 0 0,0 0 0 0 0,-1 0 0 0 0,1 0 0 0 0,0 0 0 0 0,0 0 0 0 0,0 0 0 0 0,-1 0 0 0 0,1 0 0 0 0,0 0 0 0 0,0 0 0 0 0,0 0 0 0 0,0 0 0 0 0,-1 0 0 0 0,1 0 0 0 0,0-1 0 0 0,0 1 0 0 0,0 0 0 0 0,-1 0 0 0 0,1 0 0 0 0,0 0 0 0 0,0 0 0 0 0,0 0 0 0 0,0 0 0 0 0,0-1 0 0 0,0 1 0 0 0,-1 0 0 0 0,1 0 0 0 0,0 0 0 0 0,0 0 0 0 0,0-1 0 0 0,0 1 0 0 0,0 0 0 0 0,0 0 0 0 0,0 0 0 0 0,0 0 0 0 0,0-1 0 0 0,0 1 0 0 0,0 0 0 0 0,0 0 0 0 0,0 0 0 0 0,0-1 0 0 0,0 1 0 0 0,0 0 0 0 0,0 0 0 0 0,0 0 0 0 0,0-1 0 0 0,0 1 0 0 0,0 0 0 0 0,0 0 0 0 0,0 0 0 0 0,3-9 0 0 0,-3 9 0 0 0,4-8 0 0 0,0 1 0 0 0,1 0 0 0 0,0 0 0 0 0,0 0 0 0 0,1 0 0 0 0,0 1 0 0 0,0 0 0 0 0,0 0 0 0 0,1 1 0 0 0,-1 0 0 0 0,1 0 0 0 0,13-7 0 0 0,-14 9 0 0 0,-4 3 0 0 0,-4 4 0 0 0,-3 6 0 0 0,-4 0 1 0 0,5-6 0 0 0,1 0 0 0 0,-1 0-1 0 0,1 0 1 0 0,-1 0 0 0 0,-1 0 0 0 0,1-1 0 0 0,0 0-1 0 0,-1 0 1 0 0,0 0 0 0 0,1 0 0 0 0,-10 2 0 0 0,12-4 10 0 0,1 0 1 0 0,-1-1 0 0 0,0 1-1 0 0,0-1 1 0 0,0 0 0 0 0,0 1-1 0 0,0-1 1 0 0,1 0-1 0 0,-1 0 1 0 0,0-1 0 0 0,0 1-1 0 0,0 0 1 0 0,0 0 0 0 0,1-1-1 0 0,-1 1 1 0 0,0-1 0 0 0,0 0-1 0 0,1 1 1 0 0,-1-1 0 0 0,0 0-1 0 0,1 0 1 0 0,-1 0 0 0 0,1 0-1 0 0,-1-1 1 0 0,1 1-1 0 0,-1 0 1 0 0,1 0 0 0 0,0-1-1 0 0,-1-1 1 0 0,-1-1-17 0 0,0 0 0 0 0,0 0 0 0 0,1 0 1 0 0,0 0-1 0 0,0-1 0 0 0,0 1 0 0 0,0-1 0 0 0,1 1 0 0 0,-1-1 0 0 0,1 0 1 0 0,0 1-1 0 0,1-1 0 0 0,-1 0 0 0 0,1 0 0 0 0,0 1 0 0 0,0-1 0 0 0,1 0 1 0 0,-1 0-1 0 0,1 0 0 0 0,1-4 0 0 0,1 1-8 0 0,-1 0 0 0 0,1 0 1 0 0,0 1-1 0 0,0 0 0 0 0,1-1 0 0 0,0 1 0 0 0,1 0 0 0 0,-1 1 1 0 0,1-1-1 0 0,0 1 0 0 0,9-8 0 0 0,-13 13 28 0 0,0 0-1 0 0,1 0 0 0 0,-1 0 1 0 0,1 0-1 0 0,-1 0 1 0 0,1 0-1 0 0,-1 0 1 0 0,1 0-1 0 0,0 0 1 0 0,-1 1-1 0 0,1-1 1 0 0,0 1-1 0 0,2-1 1 0 0,-3 1-118 0 0,5 6-32 0 0,-5-3 156 0 0,-1 0 0 0 0,1 0 0 0 0,-1 0 0 0 0,0 0-1 0 0,0 0 1 0 0,0-1 0 0 0,0 1 0 0 0,0 0 0 0 0,0 0 0 0 0,-1 0-1 0 0,0 0 1 0 0,1 0 0 0 0,-1-1 0 0 0,0 1 0 0 0,-3 4 0 0 0,-1 5-170 0 0,-15 22 0 0 0,17-31 160 0 0,1 0 0 0 0,0 0 0 0 0,-1 0 0 0 0,1-1 0 0 0,-1 1-1 0 0,0-1 1 0 0,0 0 0 0 0,0 0 0 0 0,0 0 0 0 0,0 0 0 0 0,0-1 0 0 0,-1 1-1 0 0,-3 1 1 0 0,5-3 75 0 0,1-1-86 0 0,0 0 1 0 0,1 0 0 0 0,-1 0 0 0 0,0 0 0 0 0,1 0-1 0 0,-1 0 1 0 0,0-1 0 0 0,1 1 0 0 0,0 0 0 0 0,-1 0-1 0 0,1 0 1 0 0,0-1 0 0 0,-1 1 0 0 0,1 0-1 0 0,0 0 1 0 0,0-1 0 0 0,0 1 0 0 0,0 0 0 0 0,0-1-1 0 0,0 1 1 0 0,1-1 0 0 0,1-8-1 0 0,0 1 0 0 0,0-1 0 0 0,1 1 0 0 0,1 0 0 0 0,0 0 0 0 0,4-8 0 0 0,34-48 0 0 0,-39 60 0 0 0,13-19-180 0 0,-10 14 56 0 0,-5 9 83 0 0,-2 3 26 0 0,0-1 16 0 0,-2 4 39 0 0,-1 0 0 0 0,1-1-1 0 0,-1 1 1 0 0,0-1 0 0 0,0 0 0 0 0,0 0 0 0 0,0 0 0 0 0,-10 6 0 0 0,11-8-40 0 0,-1-3 0 0 0,2-6 0 0 0,3 5 0 0 0,-1 0 0 0 0,0 1 0 0 0,0 0 0 0 0,0 0 0 0 0,0 0 0 0 0,0 0 0 0 0,0 0 0 0 0,1 0 0 0 0,-1 0 0 0 0,0 0 0 0 0,1 0 0 0 0,-1 0 0 0 0,1 0 0 0 0,-1 1 0 0 0,1-1 0 0 0,-1 0 0 0 0,1 0 0 0 0,-1 0 0 0 0,1 1 0 0 0,1-2 0 0 0,3-6 3 0 0,2 1-16 0 0,-5 5 10 0 0,-1 1-67 0 0,-1 20 150 0 0,0-15-77 0 0,0 0-1 0 0,0-1 1 0 0,1 1 0 0 0,0 0-1 0 0,-1-1 1 0 0,1 1-1 0 0,1-1 1 0 0,-1 1-1 0 0,4 6 1 0 0,1 4-42 0 0,43 130-253 0 0,-37-106 253 0 0,-7-19 47 0 0,-1 0 0 0 0,0 1 0 0 0,-2-1-1 0 0,0 0 1 0 0,-2 21 0 0 0,-8-46 268 0 0,2-5-275 0 0,0-1 1 0 0,1 0-1 0 0,1 0 1 0 0,0 0-1 0 0,0 0 0 0 0,1-1 1 0 0,-1-16-1 0 0,-9-30-53 0 0,9 47 86 0 0,3 7 49 0 0,2 8-39 0 0,6 14-55 0 0,1-1 1 0 0,16 25-1 0 0,9 19-42 0 0,-27-48-53 0 0,14 21 0 0 0,4 9-61 0 0,8 10 360 0 0,-32-51-74 0 0,3 3-403 0 0,-3-8 282 0 0,-1 0-1 0 0,0 0 1 0 0,0 0 0 0 0,-1 0-1 0 0,1 0 1 0 0,-1 0 0 0 0,0 0 0 0 0,-3-5-1 0 0,-8-19 4 0 0,3-2-7 0 0,5 15 237 0 0,-6-27 0 0 0,5 24-386 0 0,5 19-79 0 0,4 10 383 0 0,6 15 117 0 0,-6-19-314 0 0,-1-1-1 0 0,1 1 1 0 0,-1 0-1 0 0,-1-1 1 0 0,1 1-1 0 0,0 10 1 0 0,0-3 192 0 0,-1-8 103 0 0,-5-14-117 0 0,-16-22-283 0 0,15 24 132 0 0,1-1 0 0 0,-1 0 0 0 0,-5-13 0 0 0,-20-42 251 0 0,19 42-164 0 0,1 0 1 0 0,-10-30-1 0 0,17 41-78 0 0,-2-5-29 0 0,24 44-50 0 0,3 12 70 0 0,-2 2-1 0 0,26 83 1 0 0,-43-114 21 0 0,-1 0 0 0 0,2 14 0 0 0,-2-8 0 0 0,-2-17 0 0 0,1-1 0 0 0,-1 1 0 0 0,0 0 0 0 0,0 0 0 0 0,0-1 0 0 0,0 1 0 0 0,0 0 0 0 0,-1 0 0 0 0,1-1 0 0 0,0 1 0 0 0,-1 0 0 0 0,1-1 0 0 0,-2 3 0 0 0,0 0-16 0 0,2-4 2 0 0,-1 0 0 0 0,1 0-1 0 0,0 0 1 0 0,-1 0 0 0 0,1 1 0 0 0,-1-1 0 0 0,1 0 0 0 0,0 0-1 0 0,-1 0 1 0 0,1 0 0 0 0,0 0 0 0 0,-1 0 0 0 0,1 0 0 0 0,-1 0-1 0 0,1 0 1 0 0,0 0 0 0 0,-1 0 0 0 0,1 0 0 0 0,-1 0 0 0 0,1-1-1 0 0,0 1 1 0 0,-1 0 0 0 0,1 0 0 0 0,0 0 0 0 0,-1 0-1 0 0,1-1 1 0 0,0 1 0 0 0,-1 0 0 0 0,-8-7-134 0 0,3-1 267 0 0,0 0 0 0 0,1-1-1 0 0,-1 0 1 0 0,2 0-1 0 0,-1 0 1 0 0,-4-15 0 0 0,-3-7-151 0 0,9 24 32 0 0,1 0 0 0 0,0 0-1 0 0,0 0 1 0 0,0 0 0 0 0,1 0-1 0 0,0-10 1 0 0,1-45 10 0 0,1 26 54 0 0,0 23-82 0 0,0 0 1 0 0,0 0-1 0 0,1 1 1 0 0,8-25-1 0 0,-10 37 18 0 0,0-1-1 0 0,0 1 1 0 0,0 0 0 0 0,0 0-1 0 0,0 0 1 0 0,1 0 0 0 0,-1 0 0 0 0,0 0-1 0 0,0 0 1 0 0,0 0 0 0 0,0 0-1 0 0,0-1 1 0 0,0 1 0 0 0,0 0-1 0 0,0 0 1 0 0,1 0 0 0 0,-1 0-1 0 0,0 0 1 0 0,0 0 0 0 0,0 0 0 0 0,0 0-1 0 0,0 0 1 0 0,0 0 0 0 0,1 0-1 0 0,-1 0 1 0 0,0 0 0 0 0,0 0-1 0 0,0 0 1 0 0,0 0 0 0 0,0 0-1 0 0,0 0 1 0 0,0 0 0 0 0,1 0 0 0 0,-1 0-1 0 0,0 0 1 0 0,0 0 0 0 0,0 0-1 0 0,0 1 1 0 0,0-1 0 0 0,0 0-1 0 0,0 0 1 0 0,1 0 0 0 0,-1 0 0 0 0,0 0-1 0 0,0 0 1 0 0,0 0 0 0 0,0 0-1 0 0,0 0 1 0 0,0 1 0 0 0,0-1-1 0 0,0 0 1 0 0,0 0 0 0 0,0 0-1 0 0,0 0 1 0 0,0 0 0 0 0,0 0 0 0 0,0 0-1 0 0,0 1 1 0 0,0-1 0 0 0,0 0-1 0 0,5 7-33 0 0,2 13 32 0 0,0-1-1 0 0,-1 2 1 0 0,-1-1 0 0 0,3 34 0 0 0,-2-16-22 0 0,12 100 24 0 0,-17-131 0 0 0,4 81 80 0 0,-7-85-70 0 0,-2-7 12 0 0,-2-8 10 0 0,-2-6-14 0 0,2 0-1 0 0,0-1 1 0 0,1 0-1 0 0,-4-27 1 0 0,4 6-18 0 0,2 22 0 0 0,0 0 0 0 0,2 0 0 0 0,0-1 0 0 0,3-27 0 0 0,1 21 0 0 0,-3 24-1 0 0,0 1 1 0 0,0 0-1 0 0,0 0 0 0 0,0 0 1 0 0,0 0-1 0 0,0 0 0 0 0,1-1 1 0 0,-1 1-1 0 0,0 0 0 0 0,0 0 1 0 0,0 0-1 0 0,0 0 0 0 0,0 0 1 0 0,0-1-1 0 0,0 1 1 0 0,0 0-1 0 0,0 0 0 0 0,0 0 1 0 0,1 0-1 0 0,-1 0 0 0 0,0 0 1 0 0,0 0-1 0 0,0 0 0 0 0,0-1 1 0 0,0 1-1 0 0,1 0 0 0 0,-1 0 1 0 0,0 0-1 0 0,0 0 0 0 0,0 0 1 0 0,0 0-1 0 0,0 0 0 0 0,1 0 1 0 0,-1 0-1 0 0,0 0 0 0 0,0 0 1 0 0,0 0-1 0 0,0 0 0 0 0,1 0 1 0 0,-1 0-1 0 0,0 0 1 0 0,0 0-1 0 0,0 0 0 0 0,0 0 1 0 0,0 0-1 0 0,1 1 0 0 0,-1-1 1 0 0,0 0-1 0 0,0 0 0 0 0,0 0 1 0 0,0 0-1 0 0,0 0 0 0 0,0 0 1 0 0,0 0-1 0 0,1 1 0 0 0,3 6-41 0 0,-3-7 41 0 0,10 24 7 0 0,-1 0-1 0 0,-1 1 1 0 0,-1 0-1 0 0,-1 1 1 0 0,-1-1 0 0 0,4 43-1 0 0,-1 161 36 0 0,-9-222-41 0 0,-6 82 0 0 0,6-86 0 0 0,1-2 0 0 0,-1 0 0 0 0,0 0 0 0 0,0 0 0 0 0,-1 0 0 0 0,1 0 0 0 0,0 1 0 0 0,0-1 0 0 0,0 0 0 0 0,-1 0 0 0 0,1 0 0 0 0,-1 0 0 0 0,0 1 0 0 0,1-2 0 0 0,0 0 0 0 0,0 1 0 0 0,0-1 0 0 0,0 0 0 0 0,0 0 0 0 0,-1 0 0 0 0,1 1 0 0 0,0-1 0 0 0,0 0 0 0 0,0 0 0 0 0,0 0 0 0 0,-1 0 0 0 0,1 0 0 0 0,0 0 0 0 0,0 1 0 0 0,0-1 0 0 0,-1 0 0 0 0,1 0 0 0 0,0 0 0 0 0,0 0 0 0 0,0 0 0 0 0,-1 0 0 0 0,1 0 0 0 0,0 0 0 0 0,0 0 0 0 0,0 0 0 0 0,-1 0 0 0 0,1 0 0 0 0,0 0 0 0 0,0 0 0 0 0,-1 0 0 0 0,1 0 0 0 0,0 0 0 0 0,0 0 0 0 0,0 0 0 0 0,-1-1 0 0 0,1 1 0 0 0,0 0 0 0 0,0 0 0 0 0,0 0 0 0 0,-1 0 0 0 0,1 0 0 0 0,0 0 0 0 0,0-1 0 0 0,0 1 0 0 0,0 0 0 0 0,0 0 0 0 0,-1 0 0 0 0,1-1 0 0 0,0 1 0 0 0,0 0 0 0 0,0 0 0 0 0,0 0 0 0 0,0-1 0 0 0,-6-9 0 0 0,6 10 0 0 0,-5-16 0 0 0,0-1 0 0 0,1 0 0 0 0,0 0 0 0 0,2 0 0 0 0,0 0 0 0 0,1 0 0 0 0,0-1 0 0 0,3-23 0 0 0,0 12 0 0 0,5-51 0 0 0,-7 62 0 0 0,-14 92-11 0 0,12-56-36 0 0,1-11 35 0 0,0 0 1 0 0,0 0-1 0 0,-1 0 0 0 0,1 0 1 0 0,-5 7-1 0 0,6-13-76 0 0,0-16-843 0 0,3-10-1530 0 0,2 10 1013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61 8752 0 0,'-3'-16'952'0'0,"0"-23"9742"0"0,3 39-10596 0 0,0-1 0 0 0,0 1 0 0 0,1 0 0 0 0,-1-1 0 0 0,0 1 0 0 0,0 0 0 0 0,1-1 0 0 0,-1 1 0 0 0,0 0 0 0 0,0 0 0 0 0,1-1 0 0 0,-1 1 0 0 0,0 0 0 0 0,1 0 0 0 0,-1 0-1 0 0,0 0 1 0 0,1-1 0 0 0,-1 1 0 0 0,0 0 0 0 0,1 0 0 0 0,-1 0 0 0 0,1 0 0 0 0,-1 0 0 0 0,0 0 0 0 0,1 0 0 0 0,-1 0 0 0 0,1 0 0 0 0,0 0 0 0 0,12 1 1202 0 0,-5 3-942 0 0,0 2 0 0 0,-1-1 0 0 0,1 1 0 0 0,-1 0 0 0 0,-1 0 0 0 0,1 1 0 0 0,-1 0 0 0 0,7 9 0 0 0,19 21 336 0 0,77 67 503 0 0,-90-82-1033 0 0,-1 0-1 0 0,20 35 0 0 0,-29-43-141 0 0,45 73 145 0 0,-45-73-456 0 0,0 0-1 0 0,-1 1 1 0 0,0 0 0 0 0,8 24-1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464 5 21191 0 0,'0'0'61'0'0,"0"0"0"0"0,0-1 0 0 0,-1 1 0 0 0,1-1 0 0 0,0 1 0 0 0,-1 0 0 0 0,1 0 0 0 0,0-1 0 0 0,-1 1 0 0 0,1 0 0 0 0,-1 0 0 0 0,1-1 0 0 0,0 1 0 0 0,-1 0 0 0 0,1 0 0 0 0,-1 0 0 0 0,1 0 0 0 0,-1-1 0 0 0,1 1 0 0 0,-1 0 0 0 0,1 0 0 0 0,-1 0 0 0 0,1 0 0 0 0,0 0 0 0 0,-1 0 0 0 0,1 0 0 0 0,-1 1 0 0 0,1-1 0 0 0,-1 0 0 0 0,-10 12 552 0 0,9-10-760 0 0,-46 61 2107 0 0,-83 84 0 0 0,97-111-1666 0 0,1 2-1 0 0,2 0 1 0 0,-49 83 0 0 0,20-28-82 0 0,42-67-176 0 0,15-17-327 0 0,8-7-651 0 0,14-8-2280 0 0,-15 5 2209 0 0,12-4-7597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339 90 10136 0 0,'-5'-15'1078'0'0,"3"10"-154"0"0,-1-1 0 0 0,1 0 0 0 0,-1 0 0 0 0,-1 1 0 0 0,1 0 0 0 0,-1 0 0 0 0,0 0 0 0 0,0 0 0 0 0,-8-6 0 0 0,10 9-602 0 0,-1 0 0 0 0,1 0 1 0 0,-1 1-1 0 0,1-1 0 0 0,-1 1 0 0 0,0 0 1 0 0,1 0-1 0 0,-1 0 0 0 0,0 0 0 0 0,0 1 1 0 0,0-1-1 0 0,-3 0 0 0 0,3 1-346 0 0,0 0-1 0 0,-1 0 1 0 0,1 1-1 0 0,0-1 1 0 0,-1 1-1 0 0,1 0 1 0 0,-5 1-1 0 0,-3 3 312 0 0,0 0 0 0 0,0 1-1 0 0,0 0 1 0 0,1 1 0 0 0,0 0 0 0 0,-16 15-1 0 0,12-8-68 0 0,0 0-1 0 0,1 1 1 0 0,-16 24 0 0 0,20-24-149 0 0,1 0 1 0 0,0 0-1 0 0,1 1 1 0 0,0 0-1 0 0,2 0 1 0 0,0 1-1 0 0,1 0 1 0 0,0 0-1 0 0,1 0 1 0 0,1 0-1 0 0,1 0 1 0 0,0 0-1 0 0,2 0 1 0 0,3 29-1 0 0,-3-43-39 0 0,-1 1 0 0 0,1 0 0 0 0,0-1 0 0 0,0 1 0 0 0,1-1 0 0 0,-1 1 0 0 0,1-1 0 0 0,0 0 0 0 0,0 0 0 0 0,0 1 0 0 0,0-1 0 0 0,0-1 0 0 0,5 6 0 0 0,-5-6-10 0 0,1-1 1 0 0,-1 1 0 0 0,0-1 0 0 0,0 0 0 0 0,1 0-1 0 0,-1 0 1 0 0,1 0 0 0 0,-1 0 0 0 0,1 0-1 0 0,-1-1 1 0 0,1 1 0 0 0,-1-1 0 0 0,1 1 0 0 0,0-1-1 0 0,-1 0 1 0 0,1 0 0 0 0,0 0 0 0 0,-1-1 0 0 0,1 1-1 0 0,2-1 1 0 0,5-2 32 0 0,-1 0-1 0 0,0-1 0 0 0,0 0 1 0 0,0 0-1 0 0,-1-1 1 0 0,1 0-1 0 0,-1-1 1 0 0,0 0-1 0 0,11-10 1 0 0,6-9 81 0 0,28-35 1 0 0,-43 49-112 0 0,8-10-741 0 0,-1-1-1 0 0,-1 0 0 0 0,-1-1 1 0 0,-1 0-1 0 0,12-27 1 0 0,-17 22-828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12896 0 0,'0'0'997'0'0,"8"13"3504"0"0,-4-9-3261 0 0,-1 0-1 0 0,1 0 1 0 0,-1 0 0 0 0,5 9-1 0 0,6 22 1165 0 0,-9-12-2051 0 0,4 30-1 0 0,-5-30 578 0 0,-1 8-582 0 0,-1 0 1 0 0,-3 40-1 0 0,0-17-358 0 0,0-44 52 0 0,-1-5 62 0 0,0-7-16 0 0,-1-6 77 0 0,3 8-156 0 0,-2-10 98 0 0,0 0 0 0 0,2 0 0 0 0,-1 0 0 0 0,1 0 0 0 0,0 0 0 0 0,1 0 0 0 0,0 0 0 0 0,1 0 0 0 0,0 0 0 0 0,1 0 0 0 0,0 1 0 0 0,0-1 0 0 0,1 1 0 0 0,6-12 0 0 0,7-7-87 0 0,-7 11-15 0 0,19-24-1 0 0,-25 36-4 0 0,0 1-1 0 0,1-1 1 0 0,0 0-1 0 0,0 1 0 0 0,0 0 1 0 0,0 1-1 0 0,1-1 1 0 0,9-4-1 0 0,-11 6-164 0 0,0 0-1 0 0,1 1 1 0 0,-1 0 0 0 0,0 0-1 0 0,0 0 1 0 0,1 0 0 0 0,-1 1-1 0 0,0-1 1 0 0,1 1-1 0 0,-1 0 1 0 0,0 1 0 0 0,8 0-1 0 0,-5 1-184 0 0,0 0 0 0 0,-1 1-1 0 0,1-1 1 0 0,0 1-1 0 0,-1 1 1 0 0,0-1-1 0 0,6 5 1 0 0,0 1-961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28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1063 168 3856 0 0,'0'0'175'0'0,"-5"-17"3467"0"0,-1 1-2140 0 0,1 1-748 0 0,0 0 91 0 0,5 13-757 0 0,0 0-1 0 0,-1 1 1 0 0,1-1 0 0 0,-1 1 0 0 0,1-1-1 0 0,-1 1 1 0 0,1-1 0 0 0,-1 1 0 0 0,0-1-1 0 0,0 1 1 0 0,0-1 0 0 0,0 1 0 0 0,0 0 0 0 0,-1-2-1 0 0,-9-8 1383 0 0,11 10-1379 0 0,-1 0 0 0 0,0 0 0 0 0,0 0 0 0 0,0 0 0 0 0,0 0 0 0 0,0 0 0 0 0,0 0 0 0 0,0 1 0 0 0,0-1 0 0 0,0 0 0 0 0,0 0 0 0 0,0 1 0 0 0,-3-2 0 0 0,-18-6 1465 0 0,18 6-1189 0 0,-1 0-1 0 0,1 0 1 0 0,-1 1 0 0 0,0 0-1 0 0,0 0 1 0 0,-9-1 0 0 0,2 1 244 0 0,0 0 1 0 0,-14-4-1 0 0,-14-1 373 0 0,32 6-794 0 0,-3-1 152 0 0,-1 0 0 0 0,-22 3 0 0 0,4 2 132 0 0,5-1-99 0 0,0 0 1 0 0,-38 12-1 0 0,37-5-283 0 0,1 1 0 0 0,0 0 0 0 0,-32 22 0 0 0,4 9 34 0 0,27-23-70 0 0,2 1 1 0 0,-25 27 0 0 0,28-25 11 0 0,-17 25 1 0 0,4-3 50 0 0,4-7-72 0 0,1 3 0 0 0,3 0 0 0 0,1 1 0 0 0,-31 71 0 0 0,11 5 558 0 0,8 13-5 0 0,32-110-551 0 0,1 1 0 0 0,1-1 1 0 0,1 1-1 0 0,1 0 0 0 0,1 0 0 0 0,1 0 0 0 0,0 0 0 0 0,2-1 0 0 0,0 1 0 0 0,1-1 0 0 0,8 21 0 0 0,-4-17 19 0 0,23 42 0 0 0,-25-56-55 0 0,0 1-1 0 0,1-1 1 0 0,1-1-1 0 0,-1 1 1 0 0,18 15-1 0 0,15 13-10 0 0,-28-25 12 0 0,0-1 1 0 0,1-1 0 0 0,1 0-1 0 0,16 10 1 0 0,-3-5 42 0 0,-4-2 18 0 0,37 16 1 0 0,-24-16 59 0 0,1-1 1 0 0,0-2-1 0 0,1-2 1 0 0,0-1-1 0 0,0-2 0 0 0,54 2 1 0 0,57-7 236 0 0,-113-3-189 0 0,1-1 0 0 0,36-9 0 0 0,-62 9-136 0 0,206-52 706 0 0,-185 44-650 0 0,-2-1 0 0 0,0-2 0 0 0,0-1-1 0 0,-2-1 1 0 0,0-1 0 0 0,-1-2 0 0 0,27-23 0 0 0,-44 33-55 0 0,0-1 0 0 0,-1-1 0 0 0,0 1 0 0 0,8-16 0 0 0,26-49 109 0 0,-36 62-148 0 0,0-3-9 0 0,0-1 0 0 0,0 1 0 0 0,-2-1 0 0 0,6-28 0 0 0,-6 11-44 0 0,3-50 0 0 0,-9 45 53 0 0,-1 0-1 0 0,-2 1 0 0 0,-17-71 1 0 0,15 82-100 0 0,0 2 86 0 0,-1 0-1 0 0,-1 1 1 0 0,-22-43-1 0 0,-44-64 10 0 0,56 100-6 0 0,1 3 44 0 0,-2 1 0 0 0,-1 1 0 0 0,0 1 1 0 0,-2 0-1 0 0,-25-21 0 0 0,27 29-74 0 0,-1 0 1 0 0,-1 2 0 0 0,-1 0-1 0 0,1 1 1 0 0,-2 2 0 0 0,-40-16-1 0 0,5 5-66 0 0,19 7 248 0 0,-1 1 0 0 0,-81-17 0 0 0,116 32-763 0 0,0-1 0 0 0,0 1 0 0 0,0 0 0 0 0,-11 1 0 0 0,10-1-539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0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987 89 3680 0 0,'0'0'167'0'0,"-11"-18"7378"0"0,8 14-6969 0 0,0-1 0 0 0,0 1 0 0 0,0 0-1 0 0,-1 0 1 0 0,0 0 0 0 0,1 0 0 0 0,-1 0 0 0 0,-1 1 0 0 0,1 0 0 0 0,0 0 0 0 0,-10-5 0 0 0,6 4-260 0 0,0 1 0 0 0,0 0-1 0 0,-1 0 1 0 0,1 1 0 0 0,-1 0-1 0 0,-14-1 1 0 0,0 3-148 0 0,-1 0-1 0 0,1 1 1 0 0,-1 2 0 0 0,-34 7-1 0 0,37-5 123 0 0,0 1 0 0 0,0 1 0 0 0,1 1 0 0 0,-28 15-1 0 0,-71 50 730 0 0,72-43-824 0 0,-73 53 334 0 0,101-69-490 0 0,0 1 0 0 0,1 1 1 0 0,1 1-1 0 0,0 1 0 0 0,1 0 0 0 0,1 1 0 0 0,1 0 0 0 0,-20 36 0 0 0,12-12 80 0 0,1 2 0 0 0,3 0-1 0 0,-17 61 1 0 0,30-81-80 0 0,0 0-1 0 0,2 1 1 0 0,1 0 0 0 0,3 48 0 0 0,-1-29 16 0 0,2-19-17 0 0,1 0 0 0 0,0 0 0 0 0,2 0 0 0 0,2-1 0 0 0,0 1 0 0 0,17 38 0 0 0,3-3 100 0 0,59 94 1 0 0,-72-133-59 0 0,2-2-1 0 0,0 0 1 0 0,2 0 0 0 0,0-2-1 0 0,1 0 1 0 0,23 16 0 0 0,7 1 255 0 0,79 43 0 0 0,-85-56-66 0 0,81 30 0 0 0,-95-42-118 0 0,1-2 0 0 0,0 0 0 0 0,0-3-1 0 0,1 0 1 0 0,-1-2 0 0 0,44-1 0 0 0,-37-4 59 0 0,0-1 1 0 0,61-14-1 0 0,-38 2 83 0 0,0-2 0 0 0,64-29 0 0 0,-89 30-89 0 0,-1-1-1 0 0,-1-1 0 0 0,0-2 1 0 0,52-42-1 0 0,-57 34-138 0 0,0-1-1 0 0,-2-1 1 0 0,37-57 0 0 0,19-42 64 0 0,-70 104-89 0 0,0-1-1 0 0,-2 0 1 0 0,-1-1 0 0 0,-1 0-1 0 0,-1 0 1 0 0,6-52 0 0 0,-9 33 11 0 0,-2 1-1 0 0,-2 0 1 0 0,-9-69 0 0 0,4 81-41 0 0,0 2 0 0 0,-3-1 0 0 0,0 1 0 0 0,-18-43 0 0 0,19 59 0 0 0,0 0 1 0 0,-1 0-1 0 0,-1 0 1 0 0,0 1-1 0 0,-1 1 1 0 0,0 0-1 0 0,-1 0 1 0 0,-1 1 0 0 0,0 0-1 0 0,-18-13 1 0 0,-134-73 147 0 0,108 67-271 0 0,15 9 97 0 0,0 2 0 0 0,-2 1-1 0 0,-86-25 1 0 0,97 36 9 0 0,0 2-1 0 0,0 1 1 0 0,0 2-1 0 0,-1 1 1 0 0,1 1-1 0 0,-51 6 1 0 0,49 0 3 0 0,1 1 1 0 0,0 2-1 0 0,0 1 0 0 0,0 2 1 0 0,-50 23-1 0 0,79-32 33 0 0,1 0 0 0 0,-1 0 0 0 0,1 1 0 0 0,0-1 1 0 0,0 1-1 0 0,-5 5 0 0 0,-1 7-2170 0 0,8-14 1515 0 0,1 0 0 0 0,0 0 1 0 0,0 0-1 0 0,-1 0 0 0 0,1 0 0 0 0,0 0 0 0 0,0 0 1 0 0,0 0-1 0 0,0 0 0 0 0,0 0 0 0 0,1 0 1 0 0,-1 0-1 0 0,1 2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6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864 172 2760 0 0,'7'-13'9189'0'0,"-5"9"-8316"0"0,-1 0 0 0 0,0 0 0 0 0,-1-1 0 0 0,1 1 0 0 0,-1 0 0 0 0,0 0 0 0 0,0-8 0 0 0,-1 10-529 0 0,1-1 1 0 0,0 1-1 0 0,-1 0 0 0 0,1-1 0 0 0,-1 1 0 0 0,0 0 0 0 0,0 0 0 0 0,0 0 0 0 0,0 0 1 0 0,0 0-1 0 0,0 0 0 0 0,-1 0 0 0 0,1 0 0 0 0,-1 0 0 0 0,-2-2 0 0 0,-1-4 715 0 0,-1 0-990 0 0,-3 4 122 0 0,1 0 0 0 0,-1 1-1 0 0,0 0 1 0 0,0 0 0 0 0,0 1-1 0 0,0 0 1 0 0,0 1 0 0 0,0 0 0 0 0,-15 0-1 0 0,-16-2 39 0 0,30 2-151 0 0,0 1 0 0 0,0 1 0 0 0,-12 1 0 0 0,10-1 79 0 0,-22 0-1 0 0,8-2 41 0 0,1 1-1 0 0,-1 2 0 0 0,1 0 0 0 0,-1 1 0 0 0,1 2 0 0 0,-49 15 0 0 0,55-13-148 0 0,-1 0 1 0 0,1 2-1 0 0,1 0 0 0 0,0 2 0 0 0,0 0 0 0 0,1 0 0 0 0,0 2 1 0 0,1 0-1 0 0,-15 16 0 0 0,11-5-35 0 0,1 2 1 0 0,1 0-1 0 0,1 1 0 0 0,-14 32 0 0 0,9-18-7 0 0,13-23-13 0 0,0 2 0 0 0,1-1 1 0 0,1 1-1 0 0,1 0 0 0 0,1 0 0 0 0,-5 41 1 0 0,8-36-38 0 0,1 0 0 0 0,1 1 1 0 0,1-1-1 0 0,1 0 0 0 0,8 35 1 0 0,-6-45 128 0 0,0 0 0 0 0,2-1-1 0 0,-1 0 1 0 0,2 0 0 0 0,0-1 0 0 0,11 17 0 0 0,6 3 204 0 0,30 33 1 0 0,-31-40-61 0 0,37 32-1 0 0,-46-46-234 0 0,0-1-1 0 0,1-1 0 0 0,1 0 1 0 0,25 11-1 0 0,-18-10 59 0 0,1 0 1 0 0,0-2-1 0 0,1-1 1 0 0,0-1-1 0 0,31 4 1 0 0,-35-9-3 0 0,1-1 0 0 0,-1-1 1 0 0,1-1-1 0 0,-1-1 0 0 0,0-1 0 0 0,42-12 1 0 0,-42 10-113 0 0,-1-1 0 0 0,0 0-1 0 0,0-2 1 0 0,-1-1 0 0 0,0 0 0 0 0,26-18 0 0 0,-24 13 62 0 0,-9 7 0 0 0,-1-1 0 0 0,0 0 0 0 0,-1 0 0 0 0,0-1 0 0 0,0 0 0 0 0,-1-1 0 0 0,12-16 0 0 0,73-130 28 0 0,-86 138-24 0 0,1 0 0 0 0,-2-1 0 0 0,-1 1-1 0 0,5-22 1 0 0,11-78-27 0 0,-22 117 23 0 0,5-49 403 0 0,-1-78-1 0 0,-4 114-466 0 0,-1 0 0 0 0,-1 0-1 0 0,0 0 1 0 0,-8-26-1 0 0,-25-50 614 0 0,23 61-873 0 0,4 11 182 0 0,0 0 1 0 0,-1 1-1 0 0,-1 0 1 0 0,-21-26-1 0 0,27 39 142 0 0,1-1 0 0 0,-1 1 0 0 0,0 0 0 0 0,0-1 0 0 0,-1 2 0 0 0,1-1 0 0 0,-1 1 0 0 0,1-1 0 0 0,-1 1 0 0 0,0 0 0 0 0,-1 1 0 0 0,-9-4 0 0 0,7 4 0 0 0,-9-3 0 0 0,-29-11 0 0 0,41 15 57 0 0,0-1 1 0 0,0 1-1 0 0,0 0 0 0 0,-8 0 0 0 0,8 0-31 0 0,0 0 1 0 0,0 1-1 0 0,0-2 0 0 0,-6-1 0 0 0,-17-9-4339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0:51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22 241 10136 0 0,'0'0'1150'0'0,"-12"-11"1573"0"0,11 10-2285 0 0,0-1 0 0 0,0 0 1 0 0,0 0-1 0 0,0 0 0 0 0,0 0 0 0 0,0 0 1 0 0,1 0-1 0 0,-1 0 0 0 0,0 0 0 0 0,1-1 0 0 0,0 1 1 0 0,0 0-1 0 0,-1 0 0 0 0,1 0 0 0 0,0 0 1 0 0,1-1-1 0 0,-1 1 0 0 0,1-3 0 0 0,0 4-371 0 0,-1 0 0 0 0,1 1 0 0 0,0-1 0 0 0,0 0-1 0 0,-1 1 1 0 0,1-1 0 0 0,0 0 0 0 0,0 1 0 0 0,0 0 0 0 0,0-1-1 0 0,0 1 1 0 0,0-1 0 0 0,-1 1 0 0 0,1 0 0 0 0,0 0 0 0 0,0-1-1 0 0,0 1 1 0 0,0 0 0 0 0,0 0 0 0 0,0 0 0 0 0,0 0 0 0 0,0 0-1 0 0,2 1 1 0 0,25 4 490 0 0,-25-5-462 0 0,129 26 1577 0 0,-109-22-1368 0 0,-1-1 0 0 0,38 2 1 0 0,-16-3-19 0 0,140 10 718 0 0,-123-9-628 0 0,141-6 270 0 0,-184 2-627 0 0,21 0 123 0 0,-23 1 3 0 0,1 0 1 0 0,-1-1 0 0 0,19-4-1 0 0,-35 5-136 0 0,0-1 1 0 0,1 1-1 0 0,-1 0 1 0 0,0 0-1 0 0,0 0 0 0 0,1 0 1 0 0,-1-1-1 0 0,0 1 1 0 0,0 0-1 0 0,1 0 0 0 0,-1 0 1 0 0,0-1-1 0 0,0 1 1 0 0,0 0-1 0 0,1 0 0 0 0,-1-1 1 0 0,0 1-1 0 0,0 0 1 0 0,0-1-1 0 0,0 1 0 0 0,0 0 1 0 0,0 0-1 0 0,0-1 1 0 0,0 1-1 0 0,0 0 0 0 0,0-1 1 0 0,1 1-1 0 0,-2 0 1 0 0,1-1-1 0 0,0 1 0 0 0,0 0 1 0 0,0 0-1 0 0,0-1 1 0 0,0 1-1 0 0,0 0 0 0 0,0-1 1 0 0,0 1-1 0 0,0 0 1 0 0,0 0-1 0 0,-1-1 0 0 0,1 1 1 0 0,0 0-1 0 0,0 0 1 0 0,0-1-1 0 0,-1 1 0 0 0,1 0 1 0 0,0-1-1 0 0,-9-10 100 0 0,-5-2 43 0 0,0 0-1 0 0,0 1 0 0 0,-1 1 1 0 0,-26-15-1 0 0,-72-31-183 0 0,85 44 23 0 0,-12-4-81 0 0,-45-12-1 0 0,83 28 84 0 0,-7-2-6 0 0,-1 0 1 0 0,1 1-1 0 0,0 0 0 0 0,-1 1 1 0 0,-16-1-1 0 0,28 3 8 0 0,0 0 0 0 0,1-1 1 0 0,-1 1-1 0 0,0 0 0 0 0,0 0 0 0 0,1 1 1 0 0,-1-1-1 0 0,3 3 0 0 0,13 6-12 0 0,165 29 324 0 0,-39-10-94 0 0,-98-16-494 0 0,-39-10 279 0 0,1 0 70 0 0,-8-2-49 0 0,1 0-1 0 0,-1 0 0 0 0,1 0 0 0 0,-1 0 0 0 0,0 1 1 0 0,0-1-1 0 0,0 0 0 0 0,0 0 0 0 0,0 0 1 0 0,0 0-1 0 0,0 1 0 0 0,0-1 0 0 0,0 0 0 0 0,-1 2 1 0 0,-2 3 14 0 0,-1-1-1 0 0,1 0 1 0 0,-1 1 0 0 0,-1-1 0 0 0,-8 8 0 0 0,-48 35 2 0 0,38-31-12 0 0,1 1 0 0 0,1 0 1 0 0,-25 29-1 0 0,-23 29-23 0 0,65-74 0 0 0,1-4-27 0 0,2 0-139 0 0,0 0 0 0 0,1 0 0 0 0,-1 1 0 0 0,0-1 0 0 0,1 0-1 0 0,-1 0 1 0 0,1 0 0 0 0,0 0 0 0 0,0 1 0 0 0,-1-1 0 0 0,1 0 0 0 0,0 0-1 0 0,1 0 1 0 0,-1 0 0 0 0,0 0 0 0 0,1 0 0 0 0,-1 1 0 0 0,1-1-1 0 0,0-3 1 0 0,3-9-7949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3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 3680 0 0,'0'0'167'0'0,"-8"5"26"0"0,-68 48 14520 0 0,64-45-14090 0 0,0 0-1 0 0,0 1 1 0 0,1 0 0 0 0,1 1 0 0 0,-14 16 0 0 0,20-22-447 0 0,1 1 0 0 0,-1 0-1 0 0,1 0 1 0 0,0 0 0 0 0,0 0 0 0 0,1 0 0 0 0,-1 1 0 0 0,1-1-1 0 0,0 1 1 0 0,1-1 0 0 0,-1 1 0 0 0,1 0 0 0 0,1 0 0 0 0,-1 0-1 0 0,1 11 1 0 0,0-15-138 0 0,0 0 0 0 0,0-1-1 0 0,1 1 1 0 0,-1-1 0 0 0,0 1-1 0 0,1 0 1 0 0,0-1 0 0 0,-1 1 0 0 0,1-1-1 0 0,0 1 1 0 0,0-1 0 0 0,0 1-1 0 0,0-1 1 0 0,0 0 0 0 0,0 1-1 0 0,0-1 1 0 0,0 0 0 0 0,0 0 0 0 0,2 1-1 0 0,0 0-4 0 0,-1-1 1 0 0,0 0-1 0 0,0 0 0 0 0,1-1 0 0 0,-1 1 1 0 0,0 0-1 0 0,1-1 0 0 0,-1 0 0 0 0,1 1 1 0 0,-1-1-1 0 0,0 0 0 0 0,3 0 0 0 0,2-1 38 0 0,-1 0-1 0 0,0 0 0 0 0,0 0 1 0 0,0-1-1 0 0,-1 0 0 0 0,1 0 1 0 0,0 0-1 0 0,-1-1 0 0 0,9-5 1 0 0,-6 2-4 0 0,-1 0 0 0 0,1 0 0 0 0,-1-1 0 0 0,-1 0 0 0 0,1-1 0 0 0,8-13 0 0 0,-1-3-930 0 0,12-26 0 0 0,4-8-5290 0 0,-24 46-1206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5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1316 243 3656 0 0,'-23'64'246'0'0,"-45"109"41"0"0,-24 51 5872 0 0,86-199-5341 0 0,6-21-631 0 0,-1 1 1 0 0,0-1-1 0 0,-1 1 1 0 0,1-1-1 0 0,-1 0 1 0 0,-1 5-1 0 0,47-72 888 0 0,-26 39-1000 0 0,15-27 1 0 0,88-210 204 0 0,-82 170-187 0 0,-2 7-29 0 0,-34 78-61 0 0,-2 10-29 0 0,-3 8-54 0 0,-141 334 242 0 0,127-312-115 0 0,-22 54 94 0 0,34-77-132 0 0,0 0-1 0 0,1 1 1 0 0,1 0-1 0 0,0-1 1 0 0,-1 23 0 0 0,3-32-3 0 0,0-1 1 0 0,0 0 0 0 0,0 1-1 0 0,0-1 1 0 0,0 1 0 0 0,0-1-1 0 0,1 1 1 0 0,-1-1 0 0 0,0 0-1 0 0,1 1 1 0 0,-1-1 0 0 0,1 0-1 0 0,0 1 1 0 0,-1-1 0 0 0,2 2-1 0 0,-1-3 1 0 0,-1 0-1 0 0,0 0 0 0 0,1 1 0 0 0,-1-1 0 0 0,0 0 0 0 0,1 0 0 0 0,-1 0 0 0 0,0 1 0 0 0,1-1 0 0 0,-1 0 0 0 0,0 0 0 0 0,1 0 0 0 0,-1 0 0 0 0,1 0 0 0 0,-1 0 1 0 0,0 0-1 0 0,1 0 0 0 0,-1 0 0 0 0,1 0 0 0 0,-1 0 0 0 0,1 0 0 0 0,12-9 76 0 0,7-13 3 0 0,-1-1 1 0 0,-1-1-1 0 0,-1-1 0 0 0,17-35 0 0 0,-5 12-52 0 0,272-413 578 0 0,-288 443-613 0 0,-5 6 98 0 0,1 0 1 0 0,0 0-1 0 0,0 1 1 0 0,2 1-1 0 0,20-18 1 0 0,-30 27-89 0 0,0 0 0 0 0,1 0 1 0 0,-1 0-1 0 0,0 0 0 0 0,0 1 0 0 0,1-1 1 0 0,-1 0-1 0 0,1 1 0 0 0,-1-1 0 0 0,0 1 1 0 0,1-1-1 0 0,-1 1 0 0 0,1 0 0 0 0,-1 0 1 0 0,1 0-1 0 0,-1 0 0 0 0,1 0 0 0 0,-1 0 1 0 0,1 0-1 0 0,-1 0 0 0 0,1 1 0 0 0,-1-1 1 0 0,1 0-1 0 0,-1 1 0 0 0,0-1 0 0 0,1 1 1 0 0,-1 0-1 0 0,0-1 0 0 0,1 1 1 0 0,-1 0-1 0 0,0 0 0 0 0,0 0 0 0 0,0 0 1 0 0,1 0-1 0 0,0 2 0 0 0,1 1-8 0 0,-1-1 0 0 0,0 1-1 0 0,0 0 1 0 0,0 0 0 0 0,0 0 0 0 0,0 0 0 0 0,-1 0-1 0 0,0 1 1 0 0,0-1 0 0 0,0 0 0 0 0,0 5-1 0 0,0 17 10 0 0,-1 0-1 0 0,-5 44 0 0 0,-15 51 177 0 0,11-72-75 0 0,-54 205 232 0 0,20-91-292 0 0,34-127-37 0 0,2-10 15 0 0,1 0 0 0 0,1 0 0 0 0,-2 42-1 0 0,7-66-24 0 0,0 0 0 0 0,0-1-1 0 0,0 1 1 0 0,0 0 0 0 0,0-1-1 0 0,1 1 1 0 0,-1 0 0 0 0,1-1-1 0 0,-1 1 1 0 0,1-1-1 0 0,0 3 1 0 0,0-4 0 0 0,-1 0 0 0 0,0 1-1 0 0,1-1 1 0 0,-1 1 0 0 0,0-1 0 0 0,1 0-1 0 0,-1 1 1 0 0,1-1 0 0 0,-1 0 0 0 0,0 0-1 0 0,1 1 1 0 0,-1-1 0 0 0,1 0 0 0 0,-1 0-1 0 0,1 0 1 0 0,-1 1 0 0 0,1-1 0 0 0,-1 0-1 0 0,1 0 1 0 0,-1 0 0 0 0,1 0 0 0 0,-1 0-1 0 0,1 0 1 0 0,0 0 0 0 0,1-1 3 0 0,0 0 1 0 0,0 1-1 0 0,0-1 1 0 0,0 0 0 0 0,0-1-1 0 0,0 1 1 0 0,0 0-1 0 0,0 0 1 0 0,0-1-1 0 0,0 1 1 0 0,-1-1-1 0 0,1 0 1 0 0,-1 1 0 0 0,2-4-1 0 0,38-53 149 0 0,33-64-1 0 0,-20 31-268 0 0,208-362-440 0 0,-215 370 566 0 0,-38 66 9 0 0,0 1 0 0 0,1 0 0 0 0,1 0 0 0 0,1 2 0 0 0,18-20 0 0 0,-29 32-21 0 0,0 1 1 0 0,0 0-1 0 0,1 1 1 0 0,-1-1-1 0 0,0 0 0 0 0,0 0 1 0 0,1 0-1 0 0,-1 1 1 0 0,0-1-1 0 0,1 1 1 0 0,-1-1-1 0 0,1 1 1 0 0,-1-1-1 0 0,1 1 0 0 0,-1 0 1 0 0,1 0-1 0 0,-1 0 1 0 0,1 0-1 0 0,-1 0 1 0 0,1 0-1 0 0,2 0 1 0 0,-3 1 0 0 0,1 0 0 0 0,-1-1 0 0 0,0 1 0 0 0,1 0 0 0 0,-1 0 0 0 0,0 0 0 0 0,0 0 0 0 0,1 1 0 0 0,-1-1 0 0 0,0 0 0 0 0,0 0 0 0 0,0 1 0 0 0,0-1 0 0 0,-1 0 0 0 0,1 1 0 0 0,0-1 1 0 0,0 1-1 0 0,-1-1 0 0 0,1 1 0 0 0,0 2 0 0 0,1 4 38 0 0,-1 1 1 0 0,1-1 0 0 0,-1 1-1 0 0,-1-1 1 0 0,0 1-1 0 0,0 0 1 0 0,-1 9 0 0 0,-14 63 153 0 0,10-58-149 0 0,-73 304 100 0 0,19-87-61 0 0,57-234-67 0 0,1-2-12 0 0,0 0 0 0 0,0-1 0 0 0,1 1 0 0 0,-1-1 0 0 0,1 1 0 0 0,0 0 0 0 0,0-1 0 0 0,0 1 0 0 0,0 0 0 0 0,0-1 0 0 0,2 6 0 0 0,7-20 33 0 0,79-137-334 0 0,-32 49 181 0 0,-4 8-248 0 0,-28 45 110 0 0,54-75 0 0 0,-73 114 248 0 0,1 1 0 0 0,-1 0-1 0 0,1 0 1 0 0,0 1 0 0 0,11-9 0 0 0,-15 13 3 0 0,-1 1 0 0 0,0-1 0 0 0,0 0 0 0 0,0 0-1 0 0,1 1 1 0 0,-1-1 0 0 0,0 1 0 0 0,0-1 0 0 0,1 1 0 0 0,-1-1 0 0 0,1 1 0 0 0,-1 0 0 0 0,0 0 0 0 0,1 0 0 0 0,-1 0 0 0 0,1 0 0 0 0,-1 0 0 0 0,0 0 0 0 0,1 0 0 0 0,-1 0 0 0 0,0 1 0 0 0,1-1-1 0 0,-1 0 1 0 0,0 1 0 0 0,1-1 0 0 0,-1 1 0 0 0,0 0 0 0 0,0-1 0 0 0,1 1 0 0 0,-1 0 0 0 0,0 0 0 0 0,0 0 0 0 0,0 0 0 0 0,0 0 0 0 0,0 0 0 0 0,0 0 0 0 0,0 0 0 0 0,-1 0 0 0 0,1 0 0 0 0,1 3-1 0 0,1 3 9 0 0,0-1-1 0 0,0 1 0 0 0,-1 1 0 0 0,1-1 1 0 0,-2 0-1 0 0,2 10 0 0 0,3 47 119 0 0,-5-54-96 0 0,-1 42 370 0 0,-3-1 0 0 0,-12 78 0 0 0,5-56-120 0 0,-3 25 67 0 0,1-21-56 0 0,-2 154 0 0 0,15-211-288 0 0,0 0 0 0 0,2-1 0 0 0,0 1 0 0 0,1-1 0 0 0,1 0 0 0 0,1 0 0 0 0,11 24 0 0 0,-15-39 1 0 0,0-1 0 0 0,0 1 0 0 0,0-1 1 0 0,1 1-1 0 0,-1-1 0 0 0,1 0 0 0 0,0 0 0 0 0,0 0 0 0 0,0-1 0 0 0,0 1 0 0 0,1-1 0 0 0,-1 0 0 0 0,7 4 0 0 0,-7-5-13 0 0,0 0 0 0 0,1 0 0 0 0,-1 0 0 0 0,0-1 0 0 0,1 1-1 0 0,-1-1 1 0 0,1 0 0 0 0,-1 0 0 0 0,0 0 0 0 0,1 0 0 0 0,-1 0 0 0 0,1-1 0 0 0,-1 0 0 0 0,0 0 0 0 0,0 0 0 0 0,6-2 0 0 0,5-3-114 0 0,1-2 0 0 0,-1 0 0 0 0,22-16 0 0 0,36-36-431 0 0,-50 40 209 0 0,2 0 0 0 0,48-29-1 0 0,-69 46 307 0 0,1 1 0 0 0,0 1 0 0 0,-1-1 0 0 0,1 1 0 0 0,0-1 0 0 0,0 1 0 0 0,0 0 0 0 0,0 0 0 0 0,0 1 0 0 0,0-1 0 0 0,0 1 0 0 0,1 0 0 0 0,-1 0 0 0 0,0 1 0 0 0,4 0 0 0 0,-5 0 22 0 0,0 0 0 0 0,0 0 0 0 0,0 0 0 0 0,0 1 0 0 0,0-1 0 0 0,0 1 0 0 0,-1 0 0 0 0,1 0 0 0 0,-1 0 0 0 0,1 0 0 0 0,-1 0 0 0 0,0 1 0 0 0,0-1 0 0 0,0 1 0 0 0,0-1 0 0 0,0 1 0 0 0,-1 0 0 0 0,1-1 0 0 0,1 5 0 0 0,4 13 59 0 0,0 0 0 0 0,-1 0 0 0 0,-1 0-1 0 0,-1 0 1 0 0,-1 1 0 0 0,0 0 0 0 0,-2 30-1 0 0,-15 146 1067 0 0,-4-75-250 0 0,-5-1 0 0 0,-48 143 0 0 0,15-118-100 0 0,42-124-644 0 0,13-22-109 0 0,1 1 0 0 0,0-1 0 0 0,0 0 0 0 0,-1 1 0 0 0,1-1 0 0 0,0 0 0 0 0,-1 0 0 0 0,1 1 0 0 0,0-1 0 0 0,-1 0 0 0 0,1 0-1 0 0,0 0 1 0 0,-1 1 0 0 0,1-1 0 0 0,-1 0 0 0 0,1 0 0 0 0,0 0 0 0 0,-1 0 0 0 0,1 0 0 0 0,-1 0 0 0 0,0 0 0 0 0,1 0 0 0 0,0 0 1 0 0,-1-1-1 0 0,1 1 0 0 0,0-1 0 0 0,-1 1 0 0 0,1 0 1 0 0,0-1-1 0 0,0 1 0 0 0,-1-1 0 0 0,1 1 1 0 0,0-1-1 0 0,0 1 0 0 0,0-1 0 0 0,0 1 1 0 0,0-1-1 0 0,0 1 0 0 0,-1-1 0 0 0,1 0 0 0 0,0 1 1 0 0,0-1-1 0 0,1 1 0 0 0,-1-2 0 0 0,7-140-1114 0 0,18-73-1003 0 0,-22 197 1932 0 0,-2 4 102 0 0,0 6-5 0 0,0 1-1 0 0,1-1 1 0 0,3-12-1 0 0,-36 150 592 0 0,-24 67 550 0 0,-14 54-326 0 0,10-24-571 0 0,-8 2-148 0 0,65-226-11 0 0,1 0 1 0 0,0 0-1 0 0,-1 0 0 0 0,0 0 0 0 0,0 0 0 0 0,0 0 0 0 0,0 0 0 0 0,-3 2 0 0 0,5-5-3 0 0,0 1 1 0 0,-1-1-1 0 0,1 0 0 0 0,-1 1 1 0 0,1-1-1 0 0,0 0 0 0 0,-1 1 1 0 0,1-1-1 0 0,-1 0 0 0 0,1 0 1 0 0,-1 0-1 0 0,1 0 0 0 0,-1 1 1 0 0,1-1-1 0 0,-1 0 0 0 0,1 0 1 0 0,-1 0-1 0 0,1 0 0 0 0,-1 0 1 0 0,1 0-1 0 0,-1 0 0 0 0,1 0 1 0 0,-1-1-1 0 0,0 1-9 0 0,0-1 0 0 0,0 1 1 0 0,0-1-1 0 0,0 0 0 0 0,1 0 0 0 0,-1 1 1 0 0,0-1-1 0 0,1 0 0 0 0,-1 0 0 0 0,1 0 1 0 0,-1 0-1 0 0,1 1 0 0 0,-1-1 0 0 0,1 0 1 0 0,0 0-1 0 0,-1-2 0 0 0,-4-12-216 0 0,2 1 1 0 0,0-1-1 0 0,-3-27 1 0 0,4-48-890 0 0,2 45 663 0 0,-1-56-400 0 0,17-151-1 0 0,-14 245 1120 0 0,-1 5 0 0 0,-2 4-12 0 0,-33 88 562 0 0,9-28-481 0 0,-117 269 858 0 0,112-268-1030 0 0,6-8-75 0 0,-34 69-41 0 0,42-95-10 0 0,0-1 0 0 0,-24 29 0 0 0,38-54-25 0 0,0-1 0 0 0,0 1 0 0 0,0-1-1 0 0,-1 0 1 0 0,1 0 0 0 0,-1 0-1 0 0,1 0 1 0 0,-1 0 0 0 0,0 0 0 0 0,-3 1-1 0 0,5-3-11 0 0,0 1 0 0 0,0-1 0 0 0,0 0 0 0 0,0 0 0 0 0,0 0 0 0 0,-1 1 0 0 0,1-1 0 0 0,0 0 0 0 0,0 0 0 0 0,0-1 0 0 0,0 1 0 0 0,0 0 0 0 0,-1 0 0 0 0,1 0 0 0 0,0-1 0 0 0,0 1-1 0 0,0-1 1 0 0,0 1 0 0 0,0-1 0 0 0,0 1 0 0 0,0-1 0 0 0,0 1 0 0 0,0-1 0 0 0,1 0 0 0 0,-1 0 0 0 0,0 1 0 0 0,0-1 0 0 0,0 0 0 0 0,1 0 0 0 0,-1 0 0 0 0,-1-2 0 0 0,-1-2-44 0 0,1 0 0 0 0,-1 0 0 0 0,1-1 0 0 0,0 1 1 0 0,0-1-1 0 0,1 0 0 0 0,0 0 0 0 0,0 1 0 0 0,-1-10 0 0 0,1-8-201 0 0,3-25-1 0 0,-1 29 139 0 0,1-18 284 0 0,2 0-1 0 0,13-58 1 0 0,-16 90-92 0 0,-2 7-53 0 0,1 0 0 0 0,-1 1 0 0 0,0-1 0 0 0,0 0 1 0 0,0 0-1 0 0,0 0 0 0 0,0 0 0 0 0,-2 4 0 0 0,-4 6 77 0 0,-10 24-7 0 0,-1-1-1 0 0,-1-1 1 0 0,-2-1-1 0 0,-1-1 1 0 0,-2 0-1 0 0,-33 33 0 0 0,49-57-66 0 0,0 0-1 0 0,-1-1 0 0 0,-11 9 1 0 0,16-14-8 0 0,1 0 0 0 0,0 0 0 0 0,-1 0 0 0 0,1 0 0 0 0,-1-1 0 0 0,1 1 0 0 0,-1-1 0 0 0,0 0 0 0 0,0 0 0 0 0,0-1 0 0 0,1 1 0 0 0,-1-1 0 0 0,-5 1 0 0 0,7-2-40 0 0,0 1 0 0 0,0-1-1 0 0,0 0 1 0 0,0 0-1 0 0,0 0 1 0 0,0 0 0 0 0,0 0-1 0 0,0 0 1 0 0,0-1-1 0 0,0 1 1 0 0,1 0 0 0 0,-1-1-1 0 0,1 0 1 0 0,-1 1-1 0 0,1-1 1 0 0,-1 0 0 0 0,1 0-1 0 0,0 0 1 0 0,0 0-1 0 0,0 0 1 0 0,0 0-1 0 0,0 0 1 0 0,0 0 0 0 0,0-3-1 0 0,-2-6-6 0 0,0-1 0 0 0,1 0 0 0 0,-1-12-1 0 0,3 24 21 0 0,0-40-11 0 0,0 32 13 0 0,1 0 1 0 0,-1 1-1 0 0,-1-1 0 0 0,0-9 0 0 0,-2 10 0 0 0,-4 1 0 0 0,5 8 0 0 0,2-2 0 0 0,-23 6 56 0 0,16-3 8 0 0,1-2 0 0 0,-1 1 0 0 0,1-1-1 0 0,-1 1 1 0 0,-7-1 0 0 0,13-1-52 0 0,-1 0 0 0 0,0 0 0 0 0,1-1 0 0 0,-1 1 0 0 0,0 0 0 0 0,1-1 0 0 0,-1 1 0 0 0,0-1 0 0 0,1 1 0 0 0,-1-1 1 0 0,1 0-1 0 0,-1 0 0 0 0,1 1 0 0 0,-1-1 0 0 0,1 0 0 0 0,0-1 0 0 0,0 1 0 0 0,-1 0 0 0 0,1 0 0 0 0,0 0 0 0 0,0-1 0 0 0,0 1 0 0 0,0-1 0 0 0,0 1 0 0 0,0-2 0 0 0,-2-4-1 0 0,1 1 0 0 0,0 0 0 0 0,0-1 0 0 0,1 1-1 0 0,0-1 1 0 0,0 0 0 0 0,1 1 0 0 0,0-1 0 0 0,0 0-1 0 0,0 1 1 0 0,1-1 0 0 0,0 0 0 0 0,0 1-1 0 0,4-11 1 0 0,0 0-26 0 0,1 0-1 0 0,1 0 1 0 0,1 1-1 0 0,12-20 0 0 0,-18 33-33 0 0,0-1 0 0 0,0 1 0 0 0,1 0 0 0 0,-1 0 0 0 0,1 0 0 0 0,0 0 0 0 0,0 1 0 0 0,0-1 0 0 0,0 1-1 0 0,7-4 1 0 0,-13 24-808 0 0,-3-2 599 0 0,0 0 0 0 0,-1 0-1 0 0,0-1 1 0 0,-2 0 0 0 0,-11 15 0 0 0,-56 68-328 0 0,52-70 484 0 0,-127 135 159 0 0,41-48 1047 0 0,95-97-781 0 0,-1-1 1 0 0,-1-1-1 0 0,0 0 0 0 0,-1-1 1 0 0,-22 13-1 0 0,39-27-303 0 0,1-1-1 0 0,-1 1 1 0 0,0-1-1 0 0,0 1 0 0 0,1-1 1 0 0,-1 1-1 0 0,0-1 1 0 0,0 0-1 0 0,0 1 1 0 0,1-1-1 0 0,-1 0 1 0 0,0 0-1 0 0,0 0 1 0 0,0 1-1 0 0,0-1 1 0 0,0 0-1 0 0,0 0 1 0 0,1 0-1 0 0,-1 0 1 0 0,0-1-1 0 0,0 1 1 0 0,0 0-1 0 0,0 0 1 0 0,0 0-1 0 0,0-1 0 0 0,1 1 1 0 0,-1-1-1 0 0,0 1 1 0 0,0 0-1 0 0,1-1 1 0 0,-1 1-1 0 0,0-1 1 0 0,0 0-1 0 0,1 1 1 0 0,-1-1-1 0 0,1 1 1 0 0,-1-1-1 0 0,0 0 1 0 0,1 0-1 0 0,-1 1 1 0 0,1-1-1 0 0,0 0 1 0 0,-1 0-1 0 0,1 0 1 0 0,0 1-1 0 0,-1-1 1 0 0,1 0-1 0 0,0 0 0 0 0,0 0 1 0 0,0-1-1 0 0,-1-3 24 0 0,0 0 0 0 0,0 0 0 0 0,1-1 0 0 0,0 1 0 0 0,0 0 0 0 0,1-1 0 0 0,0-5 0 0 0,10-31-41 0 0,2 2 1 0 0,21-47-1 0 0,3-9-93 0 0,-27 69 53 0 0,-6 17-24 0 0,0 0 0 0 0,0 0-1 0 0,-1 0 1 0 0,-1 0 0 0 0,3-17-1 0 0,-20 33-394 0 0,-22 17 90 0 0,-60 48 0 0 0,15-10 294 0 0,0 0 45 0 0,-55 35 29 0 0,122-87 59 0 0,0-1-1 0 0,0-1 1 0 0,-1 0 0 0 0,0-1 0 0 0,-1-1 0 0 0,1-1-1 0 0,-26 4 1 0 0,39-7-25 0 0,-1-1 1 0 0,1 0-1 0 0,0 0 0 0 0,0 0 1 0 0,0 0-1 0 0,0-1 1 0 0,0 0-1 0 0,0 1 0 0 0,0-1 1 0 0,0 0-1 0 0,-5-2 0 0 0,7 2-16 0 0,-1 0 0 0 0,0 0-1 0 0,1 0 1 0 0,-1-1 0 0 0,1 1-1 0 0,-1 0 1 0 0,1-1 0 0 0,0 1-1 0 0,-1-1 1 0 0,1 1-1 0 0,0-1 1 0 0,0 1 0 0 0,0-1-1 0 0,0 0 1 0 0,1 0 0 0 0,-1 1-1 0 0,0-1 1 0 0,1 0 0 0 0,-1-3-1 0 0,-1-6 3 0 0,1 1-1 0 0,1 0 0 0 0,0-1 0 0 0,0 1 0 0 0,3-16 1 0 0,15-51-37 0 0,-6 27 22 0 0,-4 22-23 0 0,1 1-1 0 0,21-42 0 0 0,-29 65 5 0 0,5-8 0 0 0,-4 8-27 0 0,0 1 1 0 0,-1-1 0 0 0,1 1 0 0 0,-1-1 0 0 0,0 0-1 0 0,0 0 1 0 0,0 0 0 0 0,0 0 0 0 0,0-4-1 0 0,-1 7 37 0 0,0 1 1 0 0,0-1-1 0 0,0 1 0 0 0,0-1 0 0 0,-1 1 0 0 0,1-1 0 0 0,0 1 0 0 0,0 0 0 0 0,0-1 0 0 0,0 1 0 0 0,-1-1 0 0 0,1 1 0 0 0,0 0 0 0 0,-1-1 1 0 0,1 1-1 0 0,0-1 0 0 0,0 1 0 0 0,-1 0 0 0 0,1-1 0 0 0,-1 1 0 0 0,1 0 0 0 0,0 0 0 0 0,-1-1 0 0 0,1 1 0 0 0,-1 0 0 0 0,1 0 0 0 0,-1 0 0 0 0,1 0 1 0 0,0-1-1 0 0,-1 1 0 0 0,1 0 0 0 0,-1 0 0 0 0,1 0 0 0 0,-1 0 0 0 0,1 0 0 0 0,-1 0 0 0 0,1 0 0 0 0,-1 0 0 0 0,1 0 0 0 0,-1 0 0 0 0,0 1 0 0 0,-23 4 24 0 0,18-3-31 0 0,-6 2 5 0 0,-22 5 198 0 0,33-8-182 0 0,-1-1-1 0 0,1 0 0 0 0,0 0 1 0 0,-1 0-1 0 0,1 0 0 0 0,0 0 1 0 0,-1 0-1 0 0,1 0 1 0 0,0-1-1 0 0,-1 1 0 0 0,1 0 1 0 0,0-1-1 0 0,0 1 0 0 0,0-1 1 0 0,-1 1-1 0 0,1-1 1 0 0,0 0-1 0 0,0 1 0 0 0,0-1 1 0 0,0 0-1 0 0,-2-2 0 0 0,3 2 0 0 0,-1 0 0 0 0,0-1 0 0 0,1 1 0 0 0,0-1-1 0 0,-1 0 1 0 0,1 1 0 0 0,0-1 0 0 0,0 1-1 0 0,0-1 1 0 0,0 1 0 0 0,0-1 0 0 0,0 0 0 0 0,1 1-1 0 0,-1-1 1 0 0,1-1 0 0 0,8-25 73 0 0,0 8-83 0 0,-6 14-2 0 0,-1 1 0 0 0,1-1-1 0 0,0 1 1 0 0,0 0 0 0 0,0-1 0 0 0,5-4-1 0 0,-8 10-73 0 0,-1 6-188 0 0,-4 4-1 0 0,-2 0-1 0 0,1 0 1 0 0,-1-1-1 0 0,-1 0 1 0 0,0 0-1 0 0,-15 13 1 0 0,19-18 194 0 0,-93 82-998 0 0,75-68 1070 0 0,-2-1 0 0 0,-38 21-1 0 0,44-29 353 0 0,-1 0 0 0 0,0-1 0 0 0,-34 8 1 0 0,44-13-112 0 0,-1-1 0 0 0,-1-1 1 0 0,1 0-1 0 0,0 0 0 0 0,0 0 1 0 0,0-2-1 0 0,0 1 1 0 0,-1-1-1 0 0,-12-4 0 0 0,20 5-208 0 0,0-1-1 0 0,1-1 0 0 0,-1 1 1 0 0,1 0-1 0 0,-1-1 1 0 0,1 1-1 0 0,-1-1 0 0 0,1 0 1 0 0,0 0-1 0 0,0 0 0 0 0,0 0 1 0 0,0 0-1 0 0,0 0 0 0 0,0 0 1 0 0,1-1-1 0 0,-1 1 0 0 0,1-1 1 0 0,0 1-1 0 0,-1-1 1 0 0,1 0-1 0 0,0 1 0 0 0,0-1 1 0 0,1 0-1 0 0,-1 0 0 0 0,1 0 1 0 0,-1-3-1 0 0,0-6-28 0 0,1-1-1 0 0,0 1 1 0 0,0 0 0 0 0,4-20-1 0 0,-1 16-15 0 0,0-1 0 0 0,0 1-1 0 0,2 0 1 0 0,0 0 0 0 0,1 0-1 0 0,1 1 1 0 0,0 0 0 0 0,1 0-1 0 0,0 1 1 0 0,1 0 0 0 0,14-16-1 0 0,-12 20 2 0 0,-10 10-44 0 0,11-3-10 0 0,0-1 64 0 0,-4 2 0 0 0,1-1 0 0 0,12-6 0 0 0,28-12 0 0 0,-33 15 0 0 0,22-11 0 0 0,-30 12-1 0 0,0 1 0 0 0,0 0 0 0 0,0 0 0 0 0,1 1 0 0 0,-1 0 0 0 0,1 1 0 0 0,0 0 0 0 0,0 0 0 0 0,9 0 0 0 0,-17 2-6 0 0,-1-1 5 0 0,1 1 1 0 0,-1 0-1 0 0,1 0 1 0 0,-1 0-1 0 0,1 0 1 0 0,-1 0-1 0 0,0 0 1 0 0,1 0-1 0 0,-1 0 1 0 0,1 0-1 0 0,-1 0 1 0 0,1 0-1 0 0,-1 0 1 0 0,0 0-1 0 0,1 0 1 0 0,-1 0-1 0 0,1 0 1 0 0,-1 1-1 0 0,1-1 1 0 0,-1 0-1 0 0,0 0 1 0 0,1 0-1 0 0,-1 1 1 0 0,0-1-1 0 0,1 0 1 0 0,-1 0-1 0 0,0 1 1 0 0,1-1-1 0 0,-1 0 1 0 0,0 1-1 0 0,3 3-8 0 0,0-1-40 0 0,-2 8 81 0 0,-1-4 2 0 0,-1-21 160 0 0,-1-8-110 0 0,7-3-3 0 0,-4 21-69 0 0,1-1 1 0 0,-1 0-1 0 0,-1 0 0 0 0,1 0 0 0 0,-1 0 1 0 0,1 0-1 0 0,-1 0 0 0 0,-1 1 1 0 0,1-1-1 0 0,-1 0 0 0 0,0 0 1 0 0,-2-6-1 0 0,2 10-13 0 0,1 0 0 0 0,-1-1 0 0 0,0 1 0 0 0,0 0 0 0 0,0 0 0 0 0,-1 0 0 0 0,1 0 0 0 0,0 0 0 0 0,0 0 0 0 0,-1 0 0 0 0,1 1 0 0 0,0-1 0 0 0,-1 0 0 0 0,1 1 0 0 0,0-1 0 0 0,-1 1 0 0 0,-2-1 0 0 0,-29-5-54 0 0,26 5 73 0 0,-29-5 39 0 0,1-1 1 0 0,0-2-1 0 0,0-1 0 0 0,1-2 0 0 0,0-1 0 0 0,1-2 0 0 0,-52-31 1 0 0,77 40-8 0 0,0 0 0 0 0,1 0 1 0 0,0-1-1 0 0,0 0 0 0 0,0 0 1 0 0,-7-11-1 0 0,12 16-45 0 0,0 0-1 0 0,1-1 1 0 0,0 1-1 0 0,0-1 1 0 0,-1 1 0 0 0,1-1-1 0 0,1 1 1 0 0,-1-1 0 0 0,0 0-1 0 0,1 1 1 0 0,-1-1-1 0 0,1 0 1 0 0,0 1 0 0 0,0-1-1 0 0,0-5 1 0 0,1 6-4 0 0,-1 1 0 0 0,1-1-1 0 0,0 1 1 0 0,-1-1 0 0 0,1 0 0 0 0,0 1 0 0 0,0 0 0 0 0,0-1-1 0 0,0 1 1 0 0,0 0 0 0 0,0-1 0 0 0,1 1 0 0 0,-1 0 0 0 0,0 0-1 0 0,1 0 1 0 0,-1 0 0 0 0,0 0 0 0 0,1 0 0 0 0,-1 1 0 0 0,1-1-1 0 0,0 0 1 0 0,-1 1 0 0 0,1-1 0 0 0,0 1 0 0 0,-1-1-1 0 0,3 1 1 0 0,5-1-4 0 0,0 0-1 0 0,1 0 1 0 0,-1 1 0 0 0,0 1-1 0 0,1 0 1 0 0,-1 0-1 0 0,0 1 1 0 0,12 3-1 0 0,9 4-15 0 0,30 14 0 0 0,-60-23 20 0 0,0 0 0 0 0,0 0 0 0 0,0 0 0 0 0,0 0 0 0 0,0 0 0 0 0,0 0 0 0 0,0 0 0 0 0,0 0 0 0 0,0 0 0 0 0,0 0 0 0 0,0 0 0 0 0,1 0 0 0 0,-1-1 0 0 0,0 1 0 0 0,0 0 0 0 0,0 0 0 0 0,0 0 0 0 0,0 0 0 0 0,0 0 0 0 0,0 0 0 0 0,0 0 0 0 0,0 0 0 0 0,0 0 0 0 0,0 0 0 0 0,0 0 0 0 0,0 0 0 0 0,0 0 0 0 0,0 0 0 0 0,0 0 0 0 0,0 0 0 0 0,0 0 0 0 0,0 0 0 0 0,0 0 0 0 0,0 0 0 0 0,0 0 0 0 0,0 0 0 0 0,0 0-1 0 0,0 0 1 0 0,0 0 0 0 0,1 0 0 0 0,-1 0 0 0 0,0 0 0 0 0,0 0 0 0 0,0 0 0 0 0,0 0 0 0 0,0 0 0 0 0,0 0 0 0 0,0 0 0 0 0,0 0 0 0 0,0 0 0 0 0,0 0 0 0 0,0 0 0 0 0,0 0 0 0 0,0 0 0 0 0,0 0 0 0 0,0 0 0 0 0,0 0 0 0 0,0 0 0 0 0,0 0 0 0 0,0 0 0 0 0,0 0 0 0 0,0 0 0 0 0,0 0 0 0 0,1 0 0 0 0,-5-5-1 0 0,-7-6 14 0 0,-14-11 0 0 0,0 0 1 0 0,1-2-1 0 0,-27-37 0 0 0,45 53-13 0 0,-61-89-20 0 0,56 79 12 0 0,1 1 0 0 0,1-1-1 0 0,-12-35 1 0 0,20 51 2 0 0,1 0 0 0 0,-1 0 0 0 0,1-1 0 0 0,-1 1 0 0 0,1 0 0 0 0,0 0 0 0 0,-1-1 0 0 0,1 1 0 0 0,1 0 0 0 0,-1 0 0 0 0,0-1 0 0 0,0 1 0 0 0,1 0 0 0 0,-1 0 0 0 0,1-1 0 0 0,0 1 0 0 0,0 0 0 0 0,-1 0 0 0 0,2 0 0 0 0,-1 0 0 0 0,1-2 0 0 0,0 2-2 0 0,0 0-1 0 0,0 0 1 0 0,0 1 0 0 0,1-1-1 0 0,-1 1 1 0 0,0-1-1 0 0,1 1 1 0 0,-1 0 0 0 0,1 0-1 0 0,-1 0 1 0 0,1 0 0 0 0,-1 0-1 0 0,1 1 1 0 0,0-1-1 0 0,-1 1 1 0 0,1-1 0 0 0,3 1-1 0 0,5 0-3 0 0,0 1-1 0 0,-1 0 1 0 0,1 0-1 0 0,0 1 0 0 0,-1 1 1 0 0,20 6-1 0 0,-12-2-8 0 0,0 1 0 0 0,32 20-1 0 0,-20-7 22 0 0,-1 1 0 0 0,31 30 0 0 0,-60-51 0 0 0,0-1 0 0 0,0 0 0 0 0,0 0 0 0 0,0 1 0 0 0,1-1 0 0 0,-1 0 0 0 0,0 0 0 0 0,0 1 0 0 0,0-1 0 0 0,1 0 0 0 0,-1 0 0 0 0,0 0 0 0 0,0 1 0 0 0,1-1 0 0 0,-1 0 0 0 0,0 0 0 0 0,0 0 0 0 0,1 0 0 0 0,-1 0 0 0 0,0 1 0 0 0,1-1 0 0 0,-1 0 0 0 0,0 0 0 0 0,1 0 0 0 0,-1 0 0 0 0,0 0 0 0 0,1 0 0 0 0,-1 0 0 0 0,0 0 0 0 0,0 0 0 0 0,1 0 0 0 0,-1 0 0 0 0,0-1 0 0 0,1 1 0 0 0,-1 0 0 0 0,1-5 0 0 0,-1 5 0 0 0,1-14-36 0 0,-1 0-1 0 0,-1 1 1 0 0,0-1-1 0 0,-1 1 1 0 0,-5-19-1 0 0,0-5-74 0 0,-4-13-528 0 0,-30-87 0 0 0,4 14 279 0 0,34 115 371 0 0,2 5-1 0 0,0 0-1 0 0,0-1 0 0 0,0 1 1 0 0,1-1-1 0 0,-1 1 0 0 0,1-1 1 0 0,0 1-1 0 0,0-1 0 0 0,0 1 0 0 0,0-1 1 0 0,0 1-1 0 0,2-5 0 0 0,-2 7 106 0 0,9 7 77 0 0,-3-1-178 0 0,-1-1 1 0 0,0 1-1 0 0,0 0 0 0 0,-1 1 1 0 0,9 11-1 0 0,16 34 8 0 0,-12-20 15 0 0,-2 2-39 0 0,-13-28 9 0 0,0 1 0 0 0,1 0 1 0 0,-1-1-1 0 0,1 0 1 0 0,0 1-1 0 0,1-1 0 0 0,-1 0 1 0 0,1-1-1 0 0,0 1 1 0 0,5 4-1 0 0,-8-8-3 0 0,-1-1 0 0 0,1 0 0 0 0,-1 1 0 0 0,1-1 0 0 0,-1 0 0 0 0,1 1 0 0 0,-1-1 0 0 0,1 0 0 0 0,-1 0 0 0 0,1 1 0 0 0,-1-1-1 0 0,1 0 1 0 0,0 0 0 0 0,-1 0 0 0 0,1 0 0 0 0,-1 0 0 0 0,1 0 0 0 0,0 0 0 0 0,-1 0 0 0 0,1 0 0 0 0,-1 0 0 0 0,1 0 0 0 0,-1 0 0 0 0,1 0 0 0 0,0-1 0 0 0,-1 1 0 0 0,1 0 0 0 0,-1 0 0 0 0,1-1 0 0 0,-1 1 0 0 0,1 0 0 0 0,-1-1 0 0 0,1 1 0 0 0,-1 0 0 0 0,1-1-1 0 0,-1 1 1 0 0,0-1 0 0 0,1 1 0 0 0,-1-1 0 0 0,0 1 0 0 0,1-1 0 0 0,1-3 25 0 0,0 1-1 0 0,-1-1 1 0 0,1 0-1 0 0,1-7 1 0 0,-1 6-9 0 0,7-30-8 0 0,-1 0 0 0 0,-2 0-1 0 0,-2-1 1 0 0,-1 1-1 0 0,-3-61 1 0 0,-5 29-209 0 0,-2 0 1 0 0,-20-72-1 0 0,23 119 319 0 0,1 0 0 0 0,1 0 0 0 0,-1-22 0 0 0,3 41 38 0 0,4 6-138 0 0,-1 0-1 0 0,0 0 0 0 0,0 0 1 0 0,-1 1-1 0 0,1-1 0 0 0,-1 1 0 0 0,-1 0 1 0 0,1-1-1 0 0,1 10 0 0 0,0-2 1 0 0,3 10 20 0 0,31 110 36 0 0,-37-133-74 0 0,0 1 0 0 0,0 0 0 0 0,0 0-1 0 0,1 0 1 0 0,-1-1 0 0 0,0 1 0 0 0,1 0 0 0 0,-1 0 0 0 0,0-1 0 0 0,1 1-1 0 0,-1 0 1 0 0,1-1 0 0 0,-1 1 0 0 0,1 0 0 0 0,-1-1 0 0 0,1 1 0 0 0,0-1 0 0 0,-1 1-1 0 0,1-1 1 0 0,0 1 0 0 0,-1-1 0 0 0,3 1 0 0 0,-3-1 2 0 0,1 0-1 0 0,0 0 1 0 0,0 0 0 0 0,-1-1 0 0 0,1 1 0 0 0,0 0-1 0 0,-1 0 1 0 0,1-1 0 0 0,0 1 0 0 0,-1 0-1 0 0,1-1 1 0 0,0 1 0 0 0,-1-1 0 0 0,1 1-1 0 0,-1-1 1 0 0,1 1 0 0 0,-1-1 0 0 0,1 1 0 0 0,0-2-1 0 0,4-4 33 0 0,-1-1-1 0 0,0 0 1 0 0,5-11-1 0 0,-8 16-36 0 0,16-35 64 0 0,86-207-165 0 0,-96 220 77 0 0,1 1 0 0 0,1 0 0 0 0,1 0 0 0 0,1 1-1 0 0,17-25 1 0 0,-28 46 24 0 0,1 0-1 0 0,-1 0 0 0 0,1 0 1 0 0,0 0-1 0 0,-1 0 0 0 0,1 0 1 0 0,0 0-1 0 0,0 1 0 0 0,0-1 1 0 0,0 0-1 0 0,0 1 0 0 0,0-1 1 0 0,0 0-1 0 0,0 1 0 0 0,0-1 1 0 0,0 1-1 0 0,0 0 0 0 0,0-1 1 0 0,0 1-1 0 0,2-1 0 0 0,-2 2-1 0 0,0-1 0 0 0,0 0 0 0 0,0 0 0 0 0,0 1 1 0 0,0-1-1 0 0,0 0 0 0 0,0 1 0 0 0,0-1 0 0 0,-1 1 0 0 0,1-1 0 0 0,0 1 0 0 0,0 0 0 0 0,0-1 0 0 0,-1 1 0 0 0,1 0 0 0 0,0-1 0 0 0,-1 1 0 0 0,2 1 0 0 0,1 3-6 0 0,0 1-1 0 0,0-1 1 0 0,0 1-1 0 0,-1-1 0 0 0,0 1 1 0 0,2 7-1 0 0,14 86 160 0 0,0 1 92 0 0,3-17-178 0 0,-21-82-63 0 0,0 0 1 0 0,0 1 0 0 0,1-1 0 0 0,-1 0-1 0 0,1 1 1 0 0,-1-1 0 0 0,1 0 0 0 0,0 0 0 0 0,-1 0-1 0 0,1 1 1 0 0,0-1 0 0 0,0 0 0 0 0,0 0-1 0 0,0 0 1 0 0,0 0 0 0 0,0 0 0 0 0,0 0-1 0 0,0-1 1 0 0,2 2 0 0 0,-2-2 2 0 0,0 1 1 0 0,0-1-1 0 0,0 0 1 0 0,0 0-1 0 0,0 0 1 0 0,0 0-1 0 0,1 0 0 0 0,-1 0 1 0 0,0 0-1 0 0,0 0 1 0 0,0-1-1 0 0,0 1 1 0 0,0 0-1 0 0,0-1 0 0 0,1 1 1 0 0,-1-1-1 0 0,0 1 1 0 0,1-1-1 0 0,5-4 36 0 0,-1 0-1 0 0,1 0 1 0 0,-1-1 0 0 0,11-12-1 0 0,-14 14-32 0 0,33-38 75 0 0,43-70-1 0 0,17-20-78 0 0,-94 129-10 0 0,0 0-1 0 0,1 0 0 0 0,-1 1 0 0 0,1-1 1 0 0,0 1-1 0 0,0 0 0 0 0,0 0 0 0 0,0 0 0 0 0,0 0 1 0 0,0 1-1 0 0,0-1 0 0 0,1 1 0 0 0,4-2 1 0 0,-6 3 12 0 0,0 0 1 0 0,0 0 0 0 0,1 0-1 0 0,-1 0 1 0 0,0 0 0 0 0,0 0-1 0 0,0 0 1 0 0,0 1-1 0 0,0-1 1 0 0,0 1 0 0 0,0 0-1 0 0,0-1 1 0 0,-1 1 0 0 0,1 0-1 0 0,0 0 1 0 0,0 0-1 0 0,0 1 1 0 0,-1-1 0 0 0,1 0-1 0 0,-1 0 1 0 0,1 1 0 0 0,-1-1-1 0 0,3 4 1 0 0,11 14 212 0 0,-9-10-121 0 0,0-1-1 0 0,1 0 0 0 0,0 0 1 0 0,14 10-1 0 0,-19-16-77 0 0,1 0 0 0 0,0 0 0 0 0,-1-1 0 0 0,1 1 0 0 0,0-1-1 0 0,0 0 1 0 0,0 0 0 0 0,0 0 0 0 0,0 0 0 0 0,1-1 0 0 0,-1 1-1 0 0,0-1 1 0 0,0 0 0 0 0,0 0 0 0 0,0 0 0 0 0,1 0 0 0 0,-1 0 0 0 0,0-1-1 0 0,5-1 1 0 0,-4 1 3 0 0,1 0 14 0 0,-1-1 0 0 0,1 1 0 0 0,0 1 0 0 0,0-1 0 0 0,9 0 0 0 0,-13 1-41 0 0,0 0-1 0 0,0 1 1 0 0,0-1 0 0 0,-1 0 0 0 0,1 0-1 0 0,0 1 1 0 0,0-1 0 0 0,0 0-1 0 0,0 1 1 0 0,0-1 0 0 0,-1 1-1 0 0,1-1 1 0 0,0 1 0 0 0,0 0-1 0 0,-1-1 1 0 0,1 1 0 0 0,0-1 0 0 0,-1 1-1 0 0,1 0 1 0 0,-1 0 0 0 0,1 0-1 0 0,-1-1 1 0 0,1 1 0 0 0,-1 0-1 0 0,1 0 1 0 0,-1 0 0 0 0,0 0-1 0 0,0 0 1 0 0,1-1 0 0 0,-1 1-1 0 0,0 0 1 0 0,0 0 0 0 0,0 0 0 0 0,0 0-1 0 0,0 0 1 0 0,0 2 0 0 0,-1 9-82 0 0,-1 0 0 0 0,1 0 0 0 0,-8 21 0 0 0,-1 9 51 0 0,6-14-1 0 0,-2 43 0 0 0,5-62 42 0 0,1-1-1 0 0,1 1 0 0 0,0-1 1 0 0,0 1-1 0 0,1-1 0 0 0,0 0 1 0 0,0 0-1 0 0,1 0 0 0 0,5 13 1 0 0,-7-19-2 0 0,0 0 1 0 0,0-1 0 0 0,1 1 0 0 0,-1 0 0 0 0,0-1-1 0 0,1 1 1 0 0,-1-1 0 0 0,1 0 0 0 0,-1 1-1 0 0,1-1 1 0 0,0 0 0 0 0,-1 0 0 0 0,1 0 0 0 0,0 0-1 0 0,0 0 1 0 0,0 0 0 0 0,0-1 0 0 0,3 2-1 0 0,-2-2 5 0 0,1 1 0 0 0,0-1-1 0 0,0 0 1 0 0,0 0 0 0 0,-1 0 0 0 0,1-1-1 0 0,0 1 1 0 0,0-1 0 0 0,4-2-1 0 0,6-2 32 0 0,-1 0 0 0 0,0-1 0 0 0,0-1 1 0 0,12-8-1 0 0,132-98 345 0 0,-20 13-266 0 0,-108 81-193 0 0,2 1 1 0 0,55-24-1 0 0,-77 39 13 0 0,0 0 0 0 0,0 0-1 0 0,0 1 1 0 0,0 0 0 0 0,0 0 0 0 0,0 1 0 0 0,17 0 0 0 0,-23 1 35 0 0,0 0-1 0 0,1 0 0 0 0,-1 1 1 0 0,0 0-1 0 0,1-1 0 0 0,-1 1 1 0 0,0 0-1 0 0,0 1 0 0 0,0-1 1 0 0,0 1-1 0 0,0-1 0 0 0,0 1 1 0 0,0 0-1 0 0,0 0 1 0 0,-1 0-1 0 0,1 0 0 0 0,-1 1 1 0 0,1-1-1 0 0,-1 1 0 0 0,0 0 1 0 0,0-1-1 0 0,0 1 0 0 0,3 6 1 0 0,-1 1 13 0 0,0 1 1 0 0,0 0-1 0 0,-1 0 1 0 0,0 1 0 0 0,-1-1-1 0 0,-1 0 1 0 0,1 22 0 0 0,-9 83 407 0 0,2-58-167 0 0,-5 43 249 0 0,4-52-129 0 0,1 76 0 0 0,5-110-325 0 0,1-1 0 0 0,1 1 0 0 0,6 28 0 0 0,-6-39-21 0 0,-1 0 1 0 0,0 0-1 0 0,1 0 0 0 0,0 0 0 0 0,0-1 0 0 0,0 1 0 0 0,1 0 1 0 0,-1-1-1 0 0,1 1 0 0 0,-1-1 0 0 0,1 0 0 0 0,1 0 1 0 0,-1 0-1 0 0,0-1 0 0 0,0 1 0 0 0,1-1 0 0 0,7 5 1 0 0,-2-4 57 0 0,0 0 1 0 0,0-1 0 0 0,0 1 0 0 0,12 0 0 0 0,-11-2-137 0 0,-1 1 0 0 0,1 0 0 0 0,12 5 0 0 0,-19-6 43 0 0,0 1 0 0 0,0 0-1 0 0,0-1 1 0 0,0 1 0 0 0,0 0 0 0 0,0 1 0 0 0,0-1-1 0 0,0 0 1 0 0,-1 1 0 0 0,1 0 0 0 0,-1 0 0 0 0,0-1-1 0 0,2 4 1 0 0,-1 1 23 0 0,0 0-1 0 0,0-1 0 0 0,0 1 1 0 0,-1 0-1 0 0,-1 0 1 0 0,1 0-1 0 0,-1 0 0 0 0,0 1 1 0 0,0 13-1 0 0,-2-3 0 0 0,0 1-1 0 0,-6 30 0 0 0,-4-1 125 0 0,-2-2 0 0 0,-2 1-1 0 0,-29 62 1 0 0,40-99-44 0 0,0 0 295 0 0,4-17-207 0 0,3-10-304 0 0,0 1 0 0 0,2 0 0 0 0,0 1 0 0 0,1-1 0 0 0,14-27 0 0 0,-18 38 110 0 0,-1 4 23 0 0,-1 1-1 0 0,0-1 1 0 0,1 0-1 0 0,-1 0 1 0 0,1 0 0 0 0,-1 0-1 0 0,1 1 1 0 0,-1-1-1 0 0,1 0 1 0 0,0 1-1 0 0,-1-1 1 0 0,1 0 0 0 0,0 1-1 0 0,0-1 1 0 0,-1 1-1 0 0,1-1 1 0 0,0 1-1 0 0,0-1 1 0 0,0 1-1 0 0,0-1 1 0 0,0 1 0 0 0,-1 0-1 0 0,1 0 1 0 0,2-1-1 0 0,-2 2-11 0 0,0 0 0 0 0,0 0 0 0 0,0 0-1 0 0,-1 0 1 0 0,1 0 0 0 0,0 0 0 0 0,-1 0-1 0 0,1 0 1 0 0,0 0 0 0 0,-1 1 0 0 0,1 0 0 0 0,0 1 12 0 0,0 1 1 0 0,-1-1-1 0 0,1 1 0 0 0,-1-1 1 0 0,0 1-1 0 0,0-1 1 0 0,0 1-1 0 0,-1 6 1 0 0,-8 31-88 0 0,7-33 95 0 0,-8 33 31 0 0,-3-1 0 0 0,-1 0 1 0 0,-2 0-1 0 0,-2-2 0 0 0,-2 0 0 0 0,-46 66 0 0 0,62-97 8 0 0,-1-1 1 0 0,0 0 0 0 0,0 0-1 0 0,0-1 1 0 0,-10 8-1 0 0,14-12-26 0 0,0 0 0 0 0,0-1 0 0 0,-1 1 0 0 0,1 0-1 0 0,0-1 1 0 0,0 1 0 0 0,-1-1 0 0 0,1 1 0 0 0,0-1 0 0 0,-1 1-1 0 0,1-1 1 0 0,0 0 0 0 0,-1 0 0 0 0,1 0 0 0 0,0 0 0 0 0,-1 0 0 0 0,1 0-1 0 0,-1 0 1 0 0,1 0 0 0 0,0 0 0 0 0,-1-1 0 0 0,1 1 0 0 0,0 0-1 0 0,-1-1 1 0 0,1 0 0 0 0,0 1 0 0 0,0-1 0 0 0,0 0 0 0 0,-1 1 0 0 0,1-1-1 0 0,0 0 1 0 0,0 0 0 0 0,0 0 0 0 0,0 0 0 0 0,0 0 0 0 0,0 0-1 0 0,0-2 1 0 0,-4-3 2 0 0,0-1 1 0 0,1 0-1 0 0,0 0 0 0 0,1-1 0 0 0,-1 1 1 0 0,1-1-1 0 0,-2-11 0 0 0,-9-58-45 0 0,9 41-24 0 0,0 5 33 0 0,1 0-1 0 0,2-1 1 0 0,1 0 0 0 0,5-58-1 0 0,-4 86 27 0 0,1 1 0 0 0,0-1 0 0 0,0 0 0 0 0,0 1 0 0 0,3-7 0 0 0,-4 10 0 0 0,0 0 0 0 0,0 0 0 0 0,0-1 0 0 0,0 1 0 0 0,0 0 0 0 0,1 0 0 0 0,-1 0 0 0 0,0-1 0 0 0,0 1 0 0 0,0 0 0 0 0,0 0 0 0 0,1 0 0 0 0,-1-1 0 0 0,0 1 0 0 0,0 0 0 0 0,0 0 0 0 0,1 0 0 0 0,-1 0 0 0 0,0-1 0 0 0,0 1 0 0 0,1 0 0 0 0,-1 0 0 0 0,0 0 0 0 0,0 0 0 0 0,1 0 0 0 0,-1 0 0 0 0,0 0 0 0 0,0 0 0 0 0,1 0 0 0 0,-1 0 0 0 0,0 0 0 0 0,1 0 0 0 0,-1 0 0 0 0,0 0 0 0 0,0 0 0 0 0,1 0 0 0 0,-1 0 0 0 0,0 0 0 0 0,0 0 0 0 0,1 0 0 0 0,-1 1 0 0 0,0-1 0 0 0,0 0 0 0 0,0 0 0 0 0,1 0 0 0 0,-1 0 0 0 0,0 1 0 0 0,0-1 0 0 0,0 0 0 0 0,1 0 0 0 0,-1 0 0 0 0,0 1 0 0 0,0-1 0 0 0,0 0 0 0 0,0 0 0 0 0,0 1 0 0 0,1-1 0 0 0,-1 0 0 0 0,3 4 0 0 0,-1 0 0 0 0,1 0 0 0 0,-1 0 0 0 0,0 0 0 0 0,0 0 0 0 0,-1 0 0 0 0,1 1 0 0 0,-1-1 0 0 0,2 8 0 0 0,4 41 0 0 0,-1 29 3 0 0,-4 0 0 0 0,-3 0-1 0 0,-12 86 1 0 0,12-161-6 0 0,-6 21 131 0 0,3-43-64 0 0,4-15-106 0 0,1 0 0 0 0,2 0-1 0 0,0 1 1 0 0,3-1 0 0 0,0 1 0 0 0,16-44-1 0 0,-22 71 43 0 0,1-1 0 0 0,0 0 0 0 0,1 0 0 0 0,-1 1 0 0 0,0-1 0 0 0,1 1 0 0 0,0-1 0 0 0,-1 1 0 0 0,1 0 0 0 0,0-1 0 0 0,0 1 0 0 0,0 0 0 0 0,1 0 0 0 0,-1 1 0 0 0,4-3 0 0 0,-6 4-1 0 0,1 0 0 0 0,0 0 0 0 0,-1 0 1 0 0,1 0-1 0 0,0 0 0 0 0,-1 0 0 0 0,1 0 0 0 0,0 0 0 0 0,-1 0 0 0 0,1 0 0 0 0,0 1 0 0 0,-1-1 0 0 0,1 0 0 0 0,0 0 1 0 0,-1 1-1 0 0,1-1 0 0 0,-1 0 0 0 0,1 1 0 0 0,-1-1 0 0 0,1 1 0 0 0,-1-1 0 0 0,1 1 0 0 0,-1-1 0 0 0,1 1 0 0 0,-1-1 0 0 0,0 1 1 0 0,1-1-1 0 0,-1 1 0 0 0,0 0 0 0 0,1-1 0 0 0,-1 2 0 0 0,8 21-44 0 0,-3 9 20 0 0,-3-1 1 0 0,0 0 0 0 0,-2 1-1 0 0,-4 33 1 0 0,2-43 28 0 0,-2 34 11 0 0,-2 1 0 0 0,-3-1 0 0 0,-3-1 0 0 0,-22 66 0 0 0,29-107-6 0 0,-1 0 0 0 0,0-1 0 0 0,-1 1 0 0 0,0-1 0 0 0,-1-1 0 0 0,-12 16 0 0 0,13-20-40 0 0,-1 0 1 0 0,0 0-1 0 0,0-1 1 0 0,0 0-1 0 0,-1-1 1 0 0,0 1-1 0 0,0-2 0 0 0,-1 1 1 0 0,-12 4-1 0 0,2-3-192 0 0,1 0-1 0 0,-1-2 1 0 0,-25 5 0 0 0,-63 1-1477 0 0,106-10 1653 0 0,-78 8-403 0 0,1 4-1 0 0,-109 32 0 0 0,154-35 639 0 0,-1-2-1 0 0,0-1 1 0 0,-52 4-1 0 0,73-11-22 0 0,1 0 0 0 0,-1-1 1 0 0,1-1-1 0 0,-1 0 0 0 0,-15-4 0 0 0,21 4-44 0 0,0-1 0 0 0,0 0 0 0 0,0-1 0 0 0,0 0 1 0 0,1 0-1 0 0,-1-1 0 0 0,1 0 0 0 0,0 0 0 0 0,-6-6 0 0 0,6 4-73 0 0,1-1-1 0 0,0 1 1 0 0,1-1-1 0 0,-1 0 1 0 0,2 0-1 0 0,-1 0 1 0 0,1 0-1 0 0,0-1 0 0 0,-3-11 1 0 0,-1-8-41 0 0,-7-47-1 0 0,-17-225-96 0 0,32 300 88 0 0,0-9-45 0 0,-1 1 0 0 0,0 0 0 0 0,-4-15 0 0 0,4 23 40 0 0,1 0-1 0 0,0 0 1 0 0,-1 0-1 0 0,1 0 1 0 0,-1 0-1 0 0,1 0 0 0 0,0 0 1 0 0,-1 0-1 0 0,1 1 1 0 0,0-1-1 0 0,-1 0 1 0 0,1 0-1 0 0,-1 0 1 0 0,1 0-1 0 0,0 1 0 0 0,-1-1 1 0 0,1 0-1 0 0,0 0 1 0 0,0 1-1 0 0,-1-1 1 0 0,1 0-1 0 0,0 0 1 0 0,0 1-1 0 0,-1-1 0 0 0,1 0 1 0 0,0 1-1 0 0,-7 8-34 0 0,1 0-1 0 0,0 0 0 0 0,1 1 1 0 0,-7 14-1 0 0,-6 12-4 0 0,7-15 22 0 0,2 1 1 0 0,-14 41-1 0 0,-1 5 39 0 0,23-67 286 0 0,10-13-129 0 0,-9 11-166 0 0,1 0-1 0 0,-1 0 1 0 0,0 0 0 0 0,1 0 0 0 0,-1 0 0 0 0,0 0-1 0 0,1 0 1 0 0,-1 0 0 0 0,0 0 0 0 0,0 0-1 0 0,0 0 1 0 0,0 0 0 0 0,0 0 0 0 0,0 0-1 0 0,-1 0 1 0 0,1 0 0 0 0,0 0 0 0 0,0 0-1 0 0,-1 0 1 0 0,1 0 0 0 0,0 0 0 0 0,-1 0-1 0 0,1 1 1 0 0,-2-2 0 0 0,1 1-5 0 0,0-1-1 0 0,0 1 1 0 0,-1 0 0 0 0,1 0-1 0 0,-1 0 1 0 0,1 0 0 0 0,-1 0-1 0 0,0 1 1 0 0,1-1 0 0 0,-1 0-1 0 0,0 1 1 0 0,-2-1 0 0 0,-5-1 35 0 0,-1 1 1 0 0,1 1-1 0 0,0 0 0 0 0,-12 1 1 0 0,-58 11 95 0 0,72-11-127 0 0,0-1 0 0 0,0 0 0 0 0,-1-1 0 0 0,1 1 0 0 0,0-1 0 0 0,0-1 1 0 0,-11-2-1 0 0,14 2 42 0 0,0 0 0 0 0,0 0 0 0 0,0 0 1 0 0,0-1-1 0 0,0 1 0 0 0,0-1 0 0 0,0 0 0 0 0,1 0 1 0 0,0 0-1 0 0,0-1 0 0 0,0 1 0 0 0,0-1 0 0 0,-3-4 1 0 0,-1-5-7 0 0,0 1 0 0 0,0-1 1 0 0,1-1-1 0 0,1 1 1 0 0,-4-17-1 0 0,-12-72-23 0 0,15 67-19 0 0,-16-56-1 0 0,21 88 3 0 0,0-1-1 0 0,0 1 1 0 0,-1 0 0 0 0,1 0-1 0 0,-1-1 1 0 0,0 1-1 0 0,0 0 1 0 0,0 1-1 0 0,0-1 1 0 0,-1 0 0 0 0,1 1-1 0 0,-1-1 1 0 0,0 1-1 0 0,1 0 1 0 0,-1-1-1 0 0,0 2 1 0 0,-4-3 0 0 0,2 2-12 0 0,0 0 1 0 0,-1 0-1 0 0,1 1 1 0 0,-1 0-1 0 0,1 0 1 0 0,-1 0 0 0 0,0 1-1 0 0,1 0 1 0 0,-1 0-1 0 0,-6 1 1 0 0,-15 3-19 0 0,-21 1-50 0 0,44-5 75 0 0,-1 0 0 0 0,1-1 0 0 0,0 1 0 0 0,-1-1 0 0 0,1 0 0 0 0,0 0 0 0 0,0 0 0 0 0,-6-2 0 0 0,7 1 5 0 0,1 0 0 0 0,0 1 0 0 0,-1-1 0 0 0,1 0 0 0 0,0 0 0 0 0,0 0 0 0 0,1-1 0 0 0,-1 1 0 0 0,0 0 0 0 0,1-1 0 0 0,-1 1 0 0 0,1-1 0 0 0,0 1 0 0 0,0-1 0 0 0,0 0 0 0 0,0 0 0 0 0,0-4 0 0 0,-1-1 0 0 0,0-1 0 0 0,1 0 0 0 0,0 1 0 0 0,1-16 0 0 0,4-34-63 0 0,3 1 0 0 0,22-92 0 0 0,-16 105 12 0 0,1 1-1 0 0,2 0 1 0 0,41-75 0 0 0,-49 103 40 0 0,1-2-23 0 0,1 1 0 0 0,13-17 1 0 0,-20 29 28 0 0,0 1 0 0 0,0-1 0 0 0,0 1 0 0 0,1-1 0 0 0,0 1 0 0 0,0 0 0 0 0,0 0 0 0 0,0 1 0 0 0,0-1 0 0 0,0 1 0 0 0,1 0 0 0 0,-1 0 0 0 0,7-2 0 0 0,9 3-17 0 0,-17 1 19 0 0,-1 0 0 0 0,0 0-1 0 0,0 0 1 0 0,0-1 0 0 0,0 1 0 0 0,0 0 0 0 0,0-1-1 0 0,0 1 1 0 0,0-1 0 0 0,0 0 0 0 0,0 0-1 0 0,2-1 1 0 0,6-5 3 0 0,0-1 0 0 0,-1 0 0 0 0,-1 0 0 0 0,1-1 0 0 0,11-16 0 0 0,-11 13 0 0 0,27-34 0 0 0,-1 0 0 0 0,43-82 0 0 0,-68 109 0 0 0,1 1 0 0 0,0 0 0 0 0,2 1 0 0 0,0 1 0 0 0,22-23 0 0 0,-34 37 0 0 0,1 1-1 0 0,0 0 0 0 0,-1-1 0 0 0,1 1 0 0 0,0 0 1 0 0,-1 0-1 0 0,1 0 0 0 0,0 1 0 0 0,0-1 1 0 0,0 0-1 0 0,0 1 0 0 0,0-1 0 0 0,3 0 1 0 0,-5 2-3 0 0,1-1 0 0 0,-1 1 1 0 0,1-1-1 0 0,-1 0 0 0 0,0 1 1 0 0,1-1-1 0 0,-1 1 0 0 0,0 0 1 0 0,1-1-1 0 0,-1 1 0 0 0,0-1 1 0 0,0 1-1 0 0,1-1 0 0 0,-1 1 1 0 0,0 0-1 0 0,0-1 0 0 0,0 1 1 0 0,0 0-1 0 0,0-1 0 0 0,1 12-7 0 0,0 1 1 0 0,-1-1-1 0 0,-1 0 0 0 0,0 0 0 0 0,-1 0 0 0 0,-4 17 0 0 0,4-19 5 0 0,-10 46-45 0 0,4-25 49 0 0,2 1 0 0 0,1 1 0 0 0,-1 37 0 0 0,6-69 1 0 0,0 0 0 0 0,0 0 0 0 0,0 0 0 0 0,0 0 0 0 0,0 0 0 0 0,0 0 0 0 0,0 0 0 0 0,0 0 0 0 0,0 0 0 0 0,1 0 0 0 0,-1 0-1 0 0,0 0 1 0 0,1-1 0 0 0,-1 1 0 0 0,0 0 0 0 0,1 0 0 0 0,-1 0 0 0 0,1 0 0 0 0,0-1 0 0 0,-1 1 0 0 0,1 0 0 0 0,-1-1 0 0 0,1 1 0 0 0,0 0 0 0 0,0-1 0 0 0,0 2-1 0 0,1-2 2 0 0,-1 0-1 0 0,0 0 0 0 0,1 0 1 0 0,-1 0-1 0 0,0 0 0 0 0,1 0 0 0 0,-1 0 1 0 0,0 0-1 0 0,1 0 0 0 0,-1-1 0 0 0,0 1 1 0 0,1-1-1 0 0,-1 1 0 0 0,0-1 0 0 0,0 1 1 0 0,2-2-1 0 0,4-2-11 0 0,1-1 0 0 0,-1 0-1 0 0,-1 0 1 0 0,11-10 0 0 0,12-19-120 0 0,-1 0 0 0 0,35-59-1 0 0,12-16-98 0 0,-54 80 217 0 0,-10 13-5 0 0,1 1 0 0 0,1 0 0 0 0,25-24 0 0 0,-37 38 15 0 0,0-1 1 0 0,0 1-1 0 0,1 1 1 0 0,-1-1-1 0 0,0 0 1 0 0,1 0-1 0 0,-1 0 1 0 0,0 1-1 0 0,1-1 1 0 0,-1 0-1 0 0,1 1 1 0 0,-1 0-1 0 0,1-1 1 0 0,-1 1-1 0 0,1 0 1 0 0,0 0-1 0 0,-1-1 1 0 0,1 1-1 0 0,-1 1 1 0 0,1-1-1 0 0,-1 0 1 0 0,4 1-1 0 0,-3 0 3 0 0,0 0 1 0 0,0 0-1 0 0,0 1 0 0 0,0-1 1 0 0,0 1-1 0 0,0 0 0 0 0,0-1 0 0 0,-1 1 1 0 0,1 0-1 0 0,0 0 0 0 0,-1 0 1 0 0,0 0-1 0 0,2 3 0 0 0,2 2 13 0 0,-1-1 1 0 0,1 1-1 0 0,1-1 0 0 0,-1-1 0 0 0,1 1 0 0 0,0-1 0 0 0,1 0 0 0 0,12 8 0 0 0,-6-6-11 0 0,0 0 0 0 0,0-1 0 0 0,1 0 0 0 0,14 4 0 0 0,-21-9-29 0 0,1 0 0 0 0,-1 0-1 0 0,0 0 1 0 0,1-1 0 0 0,-1 0-1 0 0,0 0 1 0 0,0 0 0 0 0,1-1-1 0 0,-1-1 1 0 0,0 1 0 0 0,0-1-1 0 0,0 0 1 0 0,11-5 0 0 0,6-5-348 0 0,0-1 1 0 0,30-21-1 0 0,-26 16-49 0 0,17-14-342 0 0,-32 22 425 0 0,0 0 0 0 0,28-15-1 0 0,-37 24 298 0 0,-1-1 0 0 0,1 0 0 0 0,0 1 0 0 0,-1-1 0 0 0,1 1 0 0 0,7-1 0 0 0,-9 2 97 0 0,-1 0 1 0 0,1 0-1 0 0,0 1 1 0 0,-1-1-1 0 0,1 0 1 0 0,-1 1-1 0 0,1-1 1 0 0,-1 1-1 0 0,1 0 1 0 0,-1-1-1 0 0,1 1 1 0 0,-1 0-1 0 0,0 0 1 0 0,1 0-1 0 0,-1 0 1 0 0,0 0-1 0 0,0 0 1 0 0,0 0-1 0 0,2 2 1 0 0,0 0 121 0 0,1-1 1 0 0,-1 1-1 0 0,1-1 1 0 0,-1 0-1 0 0,1 0 1 0 0,0-1-1 0 0,5 2 1 0 0,5 3 82 0 0,-3-3-218 0 0,1 0 0 0 0,0 0-1 0 0,-1-1 1 0 0,23 1-1 0 0,20 5 59 0 0,-43-6-60 0 0,-4-1-109 0 0,0 0 1 0 0,-1 1 0 0 0,1 0-1 0 0,-1 0 1 0 0,1 1 0 0 0,-1-1 0 0 0,0 1-1 0 0,0 1 1 0 0,0-1 0 0 0,7 6-1 0 0,-6-3 42 0 0,-1-1-1 0 0,0 1 1 0 0,0 1-1 0 0,0-1 0 0 0,-1 1 1 0 0,0 0-1 0 0,0 0 1 0 0,-1 0-1 0 0,5 11 0 0 0,11 29 54 0 0,-13-31 72 0 0,0 0 0 0 0,4 18 0 0 0,24 84 782 0 0,-28-97-726 0 0,-4-13-97 0 0,-1 0 0 0 0,2-1 0 0 0,-1 1 0 0 0,1-1 0 0 0,0 0 1 0 0,1 0-1 0 0,8 10 0 0 0,-10-14-42 0 0,0 0 1 0 0,0 0-1 0 0,0 0 0 0 0,0-1 1 0 0,0 1-1 0 0,0-1 1 0 0,1 0-1 0 0,-1 0 1 0 0,1 0-1 0 0,0-1 0 0 0,-1 1 1 0 0,1-1-1 0 0,0 0 1 0 0,0 0-1 0 0,0 0 0 0 0,0 0 1 0 0,7 0-1 0 0,-5-2 1 0 0,1-1 1 0 0,-1 1-1 0 0,1-1 0 0 0,-1 0 0 0 0,0-1 0 0 0,1 0 0 0 0,-1 0 0 0 0,0 0 1 0 0,-1 0-1 0 0,7-6 0 0 0,9-3 48 0 0,24-19 32 0 0,-40 27-104 0 0,-5 10-44 0 0,-3 2 55 0 0,-1 1-1 0 0,-1-1 0 0 0,1 0 1 0 0,-1 0-1 0 0,-10 12 1 0 0,-36 35 127 0 0,37-40-51 0 0,-91 87 306 0 0,87-88-309 0 0,1 0 0 0 0,-2-1 0 0 0,0-1-1 0 0,-30 15 1 0 0,44-25-47 0 0,0 1 0 0 0,0-2-1 0 0,0 1 1 0 0,0-1 0 0 0,0 1 0 0 0,0-1-1 0 0,-1-1 1 0 0,-5 1 0 0 0,10-1-14 0 0,-1 0-1 0 0,1 0 1 0 0,-1-1 0 0 0,1 1-1 0 0,-1 0 1 0 0,1-1 0 0 0,0 1-1 0 0,-1-1 1 0 0,1 1 0 0 0,0-1-1 0 0,-1 0 1 0 0,1 1 0 0 0,0-1-1 0 0,0 0 1 0 0,0 0 0 0 0,0 0 0 0 0,0 0-1 0 0,0 0 1 0 0,0 0 0 0 0,0 0-1 0 0,0-1 1 0 0,0 1 0 0 0,0 0-1 0 0,1 0 1 0 0,-1-1 0 0 0,0 1-1 0 0,1 0 1 0 0,-1-1 0 0 0,1 1-1 0 0,0-1 1 0 0,-1 1 0 0 0,1-1 0 0 0,0-1-1 0 0,-1-7 23 0 0,1 0-1 0 0,0 0 0 0 0,0 0 1 0 0,1 0-1 0 0,0 0 0 0 0,1 0 1 0 0,3-10-1 0 0,25-70-75 0 0,-20 65 53 0 0,23-61-144 0 0,4 3 0 0 0,77-128 0 0 0,-95 184 89 0 0,1 0 1 0 0,2 1 0 0 0,28-26-1 0 0,-45 47 8 0 0,0 1-1 0 0,0 0 1 0 0,9-6-1 0 0,3 4-105 0 0,-16 6 128 0 0,-1 0 0 0 0,1 0 1 0 0,0 0-1 0 0,-1 0 0 0 0,1 0 0 0 0,-1 0 0 0 0,1 0 0 0 0,0 1 0 0 0,-1-1 0 0 0,1 0 1 0 0,-1 0-1 0 0,1 0 0 0 0,-1 1 0 0 0,1-1 0 0 0,-1 0 0 0 0,1 1 0 0 0,-1-1 1 0 0,1 0-1 0 0,-1 1 0 0 0,1-1 0 0 0,-1 1 0 0 0,0-1 0 0 0,1 1 0 0 0,0 1 3 0 0,0-1-1 0 0,-1 0 1 0 0,1 1-1 0 0,-1-1 1 0 0,0 1 0 0 0,1-1-1 0 0,-1 1 1 0 0,0 0-1 0 0,0-1 1 0 0,0 1-1 0 0,0-1 1 0 0,0 1-1 0 0,0-1 1 0 0,-1 3 0 0 0,-5 22-24 0 0,4-20 22 0 0,-12 36-19 0 0,-23 45-1 0 0,24-58 53 0 0,1 0 0 0 0,1 1 0 0 0,-14 60 0 0 0,25-89-18 0 0,-1 0 0 0 0,1 0 1 0 0,0 0-1 0 0,0 0 0 0 0,0 0 0 0 0,0 0 0 0 0,0 0 1 0 0,0 0-1 0 0,0 0 0 0 0,0-1 0 0 0,0 1 1 0 0,0 0-1 0 0,1 0 0 0 0,-1 0 0 0 0,0 0 0 0 0,1 0 1 0 0,-1 0-1 0 0,0 0 0 0 0,1-1 0 0 0,-1 1 0 0 0,2 1 1 0 0,-2-2 0 0 0,1 1 1 0 0,0-1-1 0 0,0 0 1 0 0,-1 1-1 0 0,1-1 1 0 0,0 0-1 0 0,0 0 1 0 0,0 1-1 0 0,-1-1 1 0 0,1 0-1 0 0,0 0 1 0 0,0 0-1 0 0,0 0 1 0 0,0 0-1 0 0,-1 0 1 0 0,1 0-1 0 0,0-1 1 0 0,2 1-1 0 0,4-3 23 0 0,0 0 0 0 0,0 0 0 0 0,0 0-1 0 0,7-5 1 0 0,-7 3-16 0 0,14-7 15 0 0,22-18 0 0 0,-23 15 5 0 0,24-12 0 0 0,-37 23-27 0 0,0 1 0 0 0,0 0-1 0 0,0 0 1 0 0,0 0 0 0 0,0 1 0 0 0,1 1 0 0 0,13-3-1 0 0,-19 4-3 0 0,0 0 0 0 0,0 0-1 0 0,-1 0 1 0 0,1 0 0 0 0,0 0-1 0 0,0 0 1 0 0,-1 1 0 0 0,1-1 0 0 0,0 1-1 0 0,-1-1 1 0 0,1 1 0 0 0,0 0-1 0 0,-1-1 1 0 0,1 1 0 0 0,-1 0-1 0 0,1 0 1 0 0,-1 0 0 0 0,0 0 0 0 0,2 2-1 0 0,-1-1 0 0 0,0 0 0 0 0,-1 0 0 0 0,0 1-1 0 0,1-1 1 0 0,-1 1 0 0 0,0-1 0 0 0,0 1-1 0 0,0-1 1 0 0,0 1 0 0 0,-1-1 0 0 0,1 5-1 0 0,0 4-6 0 0,0 1 1 0 0,-1 0-1 0 0,-1-1 0 0 0,-3 19 0 0 0,-1 2 4 0 0,-3 0-1 0 0,-15 45 0 0 0,-33 59 21 0 0,2-7 522 0 0,56-129-519 0 0,-1 0-1 0 0,0 0 1 0 0,1 0-1 0 0,-1 0 1 0 0,0 0-1 0 0,1 0 0 0 0,-1-1 1 0 0,0 1-1 0 0,1 0 1 0 0,-1-1-1 0 0,0 1 1 0 0,2-2-1 0 0,10-5 17 0 0,-1 0 0 0 0,1-1 0 0 0,19-17 0 0 0,33-35-57 0 0,-33 29 32 0 0,-29 29-10 0 0,76-68 0 0 0,-69 63 0 0 0,0 1 0 0 0,0-1 0 0 0,0 1 0 0 0,1 1 0 0 0,0 0 0 0 0,20-6 0 0 0,-29 10-4 0 0,0 1 1 0 0,-1-1-1 0 0,1 1 0 0 0,0-1 0 0 0,0 1 1 0 0,0 0-1 0 0,0 0 0 0 0,0 0 0 0 0,0 0 0 0 0,0 0 1 0 0,0 1-1 0 0,0-1 0 0 0,0 1 0 0 0,-1-1 0 0 0,1 1 1 0 0,0-1-1 0 0,0 1 0 0 0,-1 0 0 0 0,1 0 1 0 0,0 0-1 0 0,-1 0 0 0 0,1 0 0 0 0,0 0 0 0 0,-1 1 1 0 0,0-1-1 0 0,1 0 0 0 0,-1 1 0 0 0,0-1 1 0 0,0 1-1 0 0,0-1 0 0 0,0 1 0 0 0,0 0 0 0 0,0 0 1 0 0,0-1-1 0 0,0 1 0 0 0,-1 0 0 0 0,1 0 0 0 0,-1 0 1 0 0,1 0-1 0 0,-1-1 0 0 0,0 1 0 0 0,0 3 1 0 0,0 15-24 0 0,-2 0 1 0 0,-1 0-1 0 0,0 0 1 0 0,-1-1-1 0 0,-12 34 1 0 0,-47 91-203 0 0,28-68 179 0 0,-84 160-47 0 0,44-93 50 0 0,70-133 72 0 0,8-14-2 0 0,11-19 4 0 0,-13 20-26 0 0,47-67 195 0 0,-97 123-124 0 0,-71 70 7 0 0,58-57-14 0 0,-98 94 397 0 0,155-156-439 0 0,0 1 0 0 0,0-1 1 0 0,0 0-1 0 0,-1 0 0 0 0,-10 5 0 0 0,15-8-18 0 0,-1 0-1 0 0,1 0 1 0 0,-1-1-1 0 0,1 1 1 0 0,-1-1-1 0 0,1 1 1 0 0,-1-1-1 0 0,1 0 1 0 0,-1 0-1 0 0,0 0 1 0 0,1 0-1 0 0,-1 0 1 0 0,1 0-1 0 0,-1 0 1 0 0,0 0-1 0 0,1 0 1 0 0,-1-1-1 0 0,1 1 1 0 0,-1-1-1 0 0,1 1 1 0 0,-1-1-1 0 0,1 0 1 0 0,-1 0-1 0 0,1 1 1 0 0,0-1-1 0 0,-1 0 1 0 0,1 0-1 0 0,0 0 1 0 0,-2-2-1 0 0,-13-20 53 0 0,14 19-26 0 0,-1 0 1 0 0,0 0 0 0 0,0 0 0 0 0,0 0 0 0 0,0 0 0 0 0,-4-2-1 0 0,6 5-64 0 0,-1 0 0 0 0,1 0-1 0 0,-1 0 1 0 0,0 0 0 0 0,0 0-1 0 0,1 1 1 0 0,-1-1 0 0 0,0 1-1 0 0,0-1 1 0 0,1 1-1 0 0,-1 0 1 0 0,0 0 0 0 0,0-1-1 0 0,0 1 1 0 0,0 0 0 0 0,1 1-1 0 0,-1-1 1 0 0,0 0 0 0 0,0 1-1 0 0,-2 0 1 0 0,-4 1 56 0 0,1 1 1 0 0,-1 0-1 0 0,1 1 0 0 0,0 0 1 0 0,-13 8-1 0 0,5 0-48 0 0,-20 18-1 0 0,-20 24-130 0 0,46-45 192 0 0,0-1 0 0 0,1 1 0 0 0,0 1-1 0 0,1 0 1 0 0,-11 19 0 0 0,26-29-268 0 0,10-8-157 0 0,21-12 0 0 0,-1 1-426 0 0,-9 5-241 0 0,21-9-4979 0 0,-7 5-1079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11 573 5296 0 0,'-1'1'104'0'0,"0"0"0"0"0,0 0 0 0 0,0 0 0 0 0,1 1 1 0 0,-1-1-1 0 0,0 0 0 0 0,0 0 0 0 0,1 1 0 0 0,-1-1 0 0 0,1 0 1 0 0,-1 1-1 0 0,1-1 0 0 0,-1 0 0 0 0,1 1 0 0 0,0-1 0 0 0,0 0 1 0 0,0 1-1 0 0,-1-1 0 0 0,1 1 0 0 0,1-1 0 0 0,-1 1 0 0 0,0-1 0 0 0,1 2 1 0 0,-2 12 2081 0 0,1-11-1743 0 0,0-1 0 0 0,0 0 0 0 0,0 0 0 0 0,0 1 0 0 0,1 4 0 0 0,0 5 1989 0 0,-1-1 3927 0 0,11-24-4887 0 0,-8 6-1218 0 0,-1 1-1 0 0,0-1 1 0 0,-1 0-1 0 0,1 0 1 0 0,-1 1-1 0 0,0-1 1 0 0,0-11-1 0 0,4-17 422 0 0,46-178 1542 0 0,19-87-1124 0 0,-59 242-975 0 0,-9 116-65 0 0,7 138-127 0 0,-5-162 44 0 0,2 0 1 0 0,1 0 0 0 0,18 52-1 0 0,-22-79 24 0 0,0-1 0 0 0,1 0 0 0 0,0 1-1 0 0,0-2 1 0 0,0 1 0 0 0,1 0 0 0 0,9 8 0 0 0,-13-13 6 0 0,0 0 0 0 0,1-1 0 0 0,-1 0 0 0 0,1 1 0 0 0,-1-1 0 0 0,1 0 0 0 0,0 0 0 0 0,0 0 0 0 0,-1 0 0 0 0,1 0 0 0 0,0 0 0 0 0,0 0 0 0 0,0-1 0 0 0,0 1 0 0 0,0-1 0 0 0,0 1 0 0 0,0-1 0 0 0,0 0 0 0 0,0 0 0 0 0,0 0 0 0 0,0 0 0 0 0,0 0 0 0 0,0 0 0 0 0,0 0 0 0 0,1-1 0 0 0,-2 1 0 0 0,1-1 0 0 0,0 0 0 0 0,0 1 0 0 0,0-1 0 0 0,0 0 0 0 0,0 0 0 0 0,0 0 0 0 0,2-2 0 0 0,3-3 45 0 0,-1 0 1 0 0,1-1 0 0 0,-1 0-1 0 0,0 0 1 0 0,-1 0-1 0 0,0-1 1 0 0,0 0 0 0 0,0 0-1 0 0,5-13 1 0 0,1-8 159 0 0,11-45 1 0 0,-19 62-184 0 0,3-12-48 0 0,0-1 0 0 0,-2 0 0 0 0,2-46 0 0 0,-7 59-75 0 0,-1 1-4222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5064 0 0,'4'7'6905'0'0,"-4"-7"-6629"0"0,11 2 2857 0 0,11-6-1340 0 0,-14 1-1387 0 0,1-1-1 0 0,-1 0 0 0 0,0-1 0 0 0,0 0 0 0 0,0 0 1 0 0,-1 0-1 0 0,0-1 0 0 0,12-12 0 0 0,-12 10-200 0 0,0-1 0 0 0,0-1 0 0 0,-1 1-1 0 0,0-1 1 0 0,0 0 0 0 0,-1 0 0 0 0,-1-1 0 0 0,1 1 0 0 0,-2-1-1 0 0,4-18 1 0 0,-6 28-179 0 0,-1 0 0 0 0,0 0 0 0 0,0 0 0 0 0,0 0 0 0 0,0 0 0 0 0,0-1-1 0 0,0 1 1 0 0,0 0 0 0 0,0 0 0 0 0,-1 0 0 0 0,1 0 0 0 0,0 0 0 0 0,-1 0 0 0 0,1 0-1 0 0,-1 0 1 0 0,1 0 0 0 0,-1 0 0 0 0,1 0 0 0 0,-1 0 0 0 0,0 0 0 0 0,1 0-1 0 0,-1 0 1 0 0,0 0 0 0 0,0 1 0 0 0,0-1 0 0 0,1 0 0 0 0,-3 0 0 0 0,1 0 23 0 0,1 0 0 0 0,0 1 1 0 0,-1-1-1 0 0,1 1 0 0 0,-1 0 1 0 0,1-1-1 0 0,-1 1 0 0 0,1 0 1 0 0,-1 0-1 0 0,1 0 0 0 0,-1 0 0 0 0,1 0 1 0 0,-1 0-1 0 0,1 1 0 0 0,-1-1 1 0 0,1 0-1 0 0,-1 1 0 0 0,1-1 1 0 0,-1 1-1 0 0,0 0 0 0 0,-3 3 57 0 0,0-1-1 0 0,0 1 1 0 0,1 0 0 0 0,-1 0-1 0 0,1 1 1 0 0,0-1-1 0 0,0 1 1 0 0,1 0 0 0 0,-1 0-1 0 0,1 0 1 0 0,-3 7-1 0 0,-2 5-5 0 0,0 1-1 0 0,-6 22 1 0 0,12-32-84 0 0,0 0 0 0 0,0 0 1 0 0,1 0-1 0 0,0 0 1 0 0,0 0-1 0 0,1 11 0 0 0,0-18-48 0 0,0 1 0 0 0,0 0 0 0 0,0-1 0 0 0,1 1 0 0 0,-1-1-1 0 0,0 1 1 0 0,1-1 0 0 0,-1 1 0 0 0,1-1 0 0 0,-1 0 0 0 0,1 1-1 0 0,0-1 1 0 0,-1 1 0 0 0,1-1 0 0 0,0 0 0 0 0,0 0 0 0 0,0 0-1 0 0,0 1 1 0 0,0-1 0 0 0,0 0 0 0 0,1 0 0 0 0,-1 0 0 0 0,0-1-1 0 0,0 1 1 0 0,1 0 0 0 0,-1 0 0 0 0,1-1 0 0 0,-1 1 0 0 0,0-1-1 0 0,1 1 1 0 0,-1-1 0 0 0,1 1 0 0 0,-1-1 0 0 0,1 0 0 0 0,-1 0-1 0 0,1 0 1 0 0,0 0 0 0 0,-1 0 0 0 0,1 0 0 0 0,2-1 0 0 0,26-4-3683 0 0,-13-2-4195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380 0 2760 0 0,'0'1'18'0'0,"-1"-1"0"0"0,1 1 0 0 0,-1-1 0 0 0,1 0 1 0 0,-1 1-1 0 0,1-1 0 0 0,-1 1 0 0 0,1-1 0 0 0,-1 0 0 0 0,1 0 0 0 0,-1 1 1 0 0,0-1-1 0 0,1 0 0 0 0,-2 0 0 0 0,-11 1 2045 0 0,-7 1 5254 0 0,-2 0-626 0 0,7-1-6388 0 0,11-1-86 0 0,0 0 0 0 0,0 1 0 0 0,0 0 0 0 0,0 0 0 0 0,0 0 0 0 0,0 1 0 0 0,0-1 0 0 0,0 1 0 0 0,-6 3 0 0 0,2 0 271 0 0,0 0-1 0 0,1 1 1 0 0,-8 7 0 0 0,11-8-318 0 0,-1 0 0 0 0,1 0 0 0 0,1 1 0 0 0,-1 0 0 0 0,1 0 0 0 0,0 0 0 0 0,0 0 0 0 0,0 0 0 0 0,1 1 0 0 0,0-1 0 0 0,-1 10 0 0 0,2-15-170 0 0,1 0 0 0 0,0-1 0 0 0,0 1 0 0 0,0-1 0 0 0,-1 1 0 0 0,1 0 0 0 0,0-1 0 0 0,1 1 0 0 0,-1-1 0 0 0,0 1 0 0 0,0-1 0 0 0,0 1 0 0 0,0 0 0 0 0,0-1 0 0 0,0 1 0 0 0,1-1 0 0 0,-1 1 0 0 0,0-1 0 0 0,1 1 0 0 0,-1-1 0 0 0,0 1 0 0 0,1 0 0 0 0,-1-1 0 0 0,1 1 0 0 0,-1 0 0 0 0,0 0 0 0 0,1-1 0 0 0,-1 1 0 0 0,1 0 0 0 0,-1-1 0 0 0,1 1 0 0 0,-1-1 0 0 0,1 1 0 0 0,-1-1 0 0 0,1 1 0 0 0,0-1 0 0 0,-1 1 0 0 0,1-1 0 0 0,0 1 0 0 0,-1-1 0 0 0,1 0 0 0 0,0 1 0 0 0,0-1 0 0 0,-1 0 0 0 0,1 0 0 0 0,0 0 0 0 0,0 0 0 0 0,0 1 0 0 0,-1-1 0 0 0,1 0 0 0 0,0 0 0 0 0,1-1 0 0 0,17-4 0 0 0,-18 4 0 0 0,2-1 121 0 0,0 0 0 0 0,0 0 1 0 0,0 0-1 0 0,0-1 0 0 0,0 0 0 0 0,-1 1 0 0 0,1-1 0 0 0,-1 0 0 0 0,0 0 0 0 0,0-1 1 0 0,0 1-1 0 0,0 0 0 0 0,2-5 0 0 0,3-5 26 0 0,-7 12-142 0 0,1 1 1 0 0,-1-1-1 0 0,0 1 0 0 0,1 0 1 0 0,-1-1-1 0 0,0 1 0 0 0,1-1 1 0 0,-1 1-1 0 0,1 0 1 0 0,-1-1-1 0 0,1 1 0 0 0,-1 0 1 0 0,1 0-1 0 0,-1-1 0 0 0,1 1 1 0 0,-1 0-1 0 0,1 0 0 0 0,-1 0 1 0 0,1-1-1 0 0,-1 1 1 0 0,1 0-1 0 0,-1 0 0 0 0,1 0 1 0 0,-1 0-1 0 0,1 0 0 0 0,-1 0 1 0 0,1 0-1 0 0,0 0 1 0 0,-1 1-1 0 0,1-1 0 0 0,-1 0 1 0 0,1 0-1 0 0,-1 0 0 0 0,1 0 1 0 0,-1 1-1 0 0,1-1 0 0 0,-1 0 1 0 0,1 1-1 0 0,-1-1 1 0 0,0 0-1 0 0,1 1 0 0 0,-1-1 1 0 0,1 1-1 0 0,16 17 103 0 0,-13-11-100 0 0,-1 1 1 0 0,1-1-1 0 0,-1 0 0 0 0,0 1 1 0 0,0 0-1 0 0,-1-1 1 0 0,0 1-1 0 0,-1 0 0 0 0,0 0 1 0 0,0 0-1 0 0,0 0 1 0 0,-1 0-1 0 0,-1 0 1 0 0,1 0-1 0 0,-1 0 0 0 0,-3 11 1 0 0,0-1 45 0 0,-1 0 1 0 0,-1 0-1 0 0,-1 0 0 0 0,0-1 1 0 0,-19 31-1 0 0,12-25-162 0 0,-1-1 1 0 0,-20 23-1 0 0,26-34 181 0 0,-1-2 1 0 0,0 1 0 0 0,0-1-1 0 0,-1-1 1 0 0,0 0-1 0 0,-13 7 1 0 0,20-13-102 0 0,0 0 0 0 0,0-1 0 0 0,-1 1-1 0 0,1-1 1 0 0,-1 0 0 0 0,1-1 0 0 0,-1 1 0 0 0,1-1 0 0 0,-1 1-1 0 0,1-2 1 0 0,-1 1 0 0 0,0 0 0 0 0,1-1 0 0 0,-7-1 0 0 0,9 1-63 0 0,-1 1 0 0 0,1-1 1 0 0,0 0-1 0 0,-1 0 0 0 0,1 0 1 0 0,0 0-1 0 0,0 0 0 0 0,0 0 1 0 0,-1-1-1 0 0,1 1 0 0 0,1-1 1 0 0,-1 1-1 0 0,0-1 0 0 0,0 0 1 0 0,1 0-1 0 0,-1 0 0 0 0,1 0 1 0 0,-1 0-1 0 0,1 0 0 0 0,0 0 1 0 0,0 0-1 0 0,0-1 0 0 0,0 1 1 0 0,0 0-1 0 0,0-1 0 0 0,1 1 1 0 0,-1-5-1 0 0,1-11-1801 0 0,1-1-479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0 19151 0 0,'0'0'878'0'0,"-4"3"283"0"0,-1-1-890 0 0,-1-1 0 0 0,0 2 0 0 0,1-1 0 0 0,-1 1 0 0 0,1 0 0 0 0,0 0 0 0 0,-1 1 0 0 0,2-1 0 0 0,-1 1 0 0 0,0 0 0 0 0,1 0-1 0 0,-6 7 1 0 0,4-3-102 0 0,0 1 0 0 0,1-1-1 0 0,0 1 1 0 0,0 0 0 0 0,-6 19 0 0 0,10-27-157 0 0,1-1 0 0 0,0 1 1 0 0,0-1-1 0 0,-1 1 0 0 0,1 0 1 0 0,0-1-1 0 0,0 1 1 0 0,0 0-1 0 0,0-1 0 0 0,0 1 1 0 0,0 0-1 0 0,0 0 1 0 0,0-1-1 0 0,0 1 0 0 0,0 0 1 0 0,0-1-1 0 0,0 1 1 0 0,0 0-1 0 0,1-1 0 0 0,-1 1 1 0 0,0 0-1 0 0,0-1 0 0 0,1 1 1 0 0,-1-1-1 0 0,1 2 1 0 0,0-2-3 0 0,0 1 1 0 0,0-1 0 0 0,-1 1-1 0 0,1-1 1 0 0,0 0-1 0 0,0 1 1 0 0,0-1 0 0 0,0 0-1 0 0,0 0 1 0 0,0 1 0 0 0,0-1-1 0 0,0 0 1 0 0,0 0-1 0 0,0 0 1 0 0,0 0 0 0 0,0-1-1 0 0,4 1 20 0 0,-1-1-1 0 0,0 0 1 0 0,1 0-1 0 0,-1 0 1 0 0,0-1-1 0 0,0 1 1 0 0,4-3-1 0 0,-2-1 31 0 0,0 0 0 0 0,0 0-1 0 0,0-1 1 0 0,8-10 0 0 0,-10 10 54 0 0,1 1-1 0 0,-1 0 1 0 0,1 0 0 0 0,0 1-1 0 0,0 0 1 0 0,8-5 0 0 0,-13 9-113 0 0,1-1-1 0 0,-1 1 1 0 0,1 0 0 0 0,-1 0-1 0 0,1-1 1 0 0,-1 1 0 0 0,1 0-1 0 0,-1 0 1 0 0,1 0 0 0 0,0 0 0 0 0,-1 0-1 0 0,1 0 1 0 0,-1 0 0 0 0,1 0-1 0 0,-1 0 1 0 0,1 0 0 0 0,0 0-1 0 0,-1 0 1 0 0,1 0 0 0 0,-1 1 0 0 0,1-1-1 0 0,-1 0 1 0 0,1 0 0 0 0,-1 0-1 0 0,1 1 1 0 0,-1-1 0 0 0,1 0 0 0 0,-1 1-1 0 0,1-1 1 0 0,-1 1 0 0 0,0-1-1 0 0,1 0 1 0 0,-1 1 0 0 0,0-1-1 0 0,1 1 1 0 0,-1-1 0 0 0,0 1 0 0 0,1-1-1 0 0,-1 1 1 0 0,0-1 0 0 0,0 1-1 0 0,0-1 1 0 0,0 1 0 0 0,1-1-1 0 0,-1 1 1 0 0,0 0 0 0 0,0-1 0 0 0,0 1-1 0 0,0 0 1 0 0,0 2-3 0 0,4 8 17 0 0,-1-1-1 0 0,0 1 1 0 0,-1 1-1 0 0,-1-1 1 0 0,0 0-1 0 0,0 0 1 0 0,-2 23-1 0 0,1-8-2 0 0,2 3-231 0 0,-2-29 199 0 0,0 1 0 0 0,1 0 0 0 0,-1 0 0 0 0,0-1 0 0 0,0 1 0 0 0,1 0 0 0 0,-1 0 0 0 0,1-1 0 0 0,-1 1 0 0 0,0 0 0 0 0,1-1 0 0 0,-1 1 0 0 0,2 0 0 0 0,-1 0 5 0 0,-1-1 1 0 0,0 0 0 0 0,1 0-1 0 0,-1 0 1 0 0,1 0 0 0 0,-1 0-1 0 0,0 0 1 0 0,1 0 0 0 0,-1 0-1 0 0,1 0 1 0 0,-1 0-1 0 0,1 0 1 0 0,-1 0 0 0 0,0 0-1 0 0,1 0 1 0 0,-1 0 0 0 0,1 0-1 0 0,-1 0 1 0 0,0 0 0 0 0,1-1-1 0 0,-1 1 1 0 0,1 0 0 0 0,-1 0-1 0 0,0 0 1 0 0,1-1 0 0 0,-1 1-1 0 0,1-1 1 0 0,4-2-576 0 0,-1-1 0 0 0,0 0 1 0 0,1 0-1 0 0,-1 0 0 0 0,0-1 0 0 0,-1 1 1 0 0,1-1-1 0 0,2-6 0 0 0,5-7-1865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39 20159 0 0,'5'-12'1538'0'0,"-4"10"-1444"0"0,0-1 1 0 0,0 1-1 0 0,0 0 1 0 0,0 0 0 0 0,1 0-1 0 0,-1 0 1 0 0,1 0-1 0 0,-1 1 1 0 0,1-1 0 0 0,1-1-1 0 0,-3 2-44 0 0,1 1 0 0 0,-1 0-1 0 0,1-1 1 0 0,-1 1-1 0 0,1 0 1 0 0,-1 0 0 0 0,1 0-1 0 0,-1-1 1 0 0,1 1 0 0 0,-1 0-1 0 0,1 0 1 0 0,-1 0 0 0 0,1 0-1 0 0,-1 0 1 0 0,1 0-1 0 0,-1 0 1 0 0,1 0 0 0 0,-1 0-1 0 0,1 0 1 0 0,0 0 0 0 0,0 0 43 0 0,-1 1 0 0 0,1-1 0 0 0,0 1 0 0 0,-1-1 0 0 0,1 1 0 0 0,0-1 0 0 0,-1 1 0 0 0,1 0 0 0 0,-1-1 0 0 0,1 1 0 0 0,-1-1 0 0 0,1 1 0 0 0,-1 0 0 0 0,1 0 0 0 0,-1-1 0 0 0,1 2 0 0 0,9 25 446 0 0,0 1 0 0 0,-2-1 1 0 0,8 53-1 0 0,-12-54-442 0 0,21 115 20 0 0,-8-67-1454 0 0,-14-61-877 0 0,-3-5-3524 0 0</inkml:trace>
  <inkml:trace contextRef="#ctx0" brushRef="#br0" timeOffset="1">2 262 23039 0 0,'-2'-2'2507'0'0,"26"3"-2724"0"0,-1 2-1 0 0,37 8 1 0 0,7 1-1772 0 0,-48-9 361 0 0,-2-1-378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5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114 140 13216 0 0,'0'0'1194'0'0,"4"-12"1593"0"0,-3 9-2342 0 0,1 1-1 0 0,-1-1 1 0 0,0 0 0 0 0,0 0 0 0 0,0 0 0 0 0,-1 0 0 0 0,1 1-1 0 0,0-7 1 0 0,3-11 713 0 0,-3 16-947 0 0,0 0 0 0 0,-1 0 0 0 0,1 0 0 0 0,-1 0 0 0 0,0 0-1 0 0,0-1 1 0 0,0 1 0 0 0,-1 0 0 0 0,1 0 0 0 0,-2-6 0 0 0,1 9-168 0 0,1-1 0 0 0,0 1 0 0 0,0 0 1 0 0,-1 0-1 0 0,1 0 0 0 0,-1 0 0 0 0,1-1 0 0 0,-1 1 0 0 0,1 0 1 0 0,-1 0-1 0 0,0 0 0 0 0,1 0 0 0 0,-1 0 0 0 0,0 0 0 0 0,0 1 1 0 0,0-1-1 0 0,0 0 0 0 0,0 0 0 0 0,0 1 0 0 0,0-1 0 0 0,0 0 1 0 0,0 1-1 0 0,0-1 0 0 0,0 1 0 0 0,0-1 0 0 0,0 1 0 0 0,-1 0 1 0 0,1-1-1 0 0,0 1 0 0 0,0 0 0 0 0,0 0 0 0 0,-1 0 0 0 0,1 0 1 0 0,0 0-1 0 0,0 0 0 0 0,-1 0 0 0 0,1 0 0 0 0,0 1 0 0 0,-1-1 1 0 0,-3 2 132 0 0,1-1-69 0 0,1 0 0 0 0,0 0 0 0 0,0 0 0 0 0,0 0 0 0 0,0 1 0 0 0,0-1 0 0 0,0 1-1 0 0,0 0 1 0 0,0 0 0 0 0,1 0 0 0 0,-1 0 0 0 0,-3 4 0 0 0,1 0-6 0 0,0 0 0 0 0,0 0 1 0 0,1 1-1 0 0,0 0 0 0 0,0-1 0 0 0,1 1 0 0 0,0 0 0 0 0,0 1 1 0 0,0-1-1 0 0,1 0 0 0 0,0 1 0 0 0,1 0 0 0 0,0-1 0 0 0,-1 10 1 0 0,2-13-179 0 0,0 0 0 0 0,0 1 0 0 0,1-1 0 0 0,-1 0 0 0 0,1 1 0 0 0,0-1 0 0 0,0 0 0 0 0,1 0 0 0 0,-1 0 0 0 0,1 0 0 0 0,0 0 0 0 0,0 0 0 0 0,0 0 0 0 0,0 0 0 0 0,1-1 1 0 0,0 1-1 0 0,0-1 0 0 0,0 0 0 0 0,0 0 0 0 0,0 0 0 0 0,0 0 0 0 0,1-1 0 0 0,-1 1 0 0 0,1-1 0 0 0,0 0 0 0 0,4 2 0 0 0,13 4-6620 0 0,3-1-2209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9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13 196 10800 0 0,'0'-1'496'0'0,"0"-20"-28"0"0,2-60 2773 0 0,-1 57-1596 0 0,-1 15-703 0 0,0 1 0 0 0,1-1 1 0 0,0 1-1 0 0,5-16 0 0 0,-1 13 2016 0 0,-4 11-2868 0 0,-1 0 0 0 0,0 0 0 0 0,0 0 0 0 0,0 0 0 0 0,0 0 0 0 0,0 0 0 0 0,1 0 0 0 0,-1 0 0 0 0,0 0 0 0 0,0 0 0 0 0,0 0 0 0 0,0 0 0 0 0,0 1 0 0 0,1-1 0 0 0,-1 0 0 0 0,0 0 0 0 0,0 0 0 0 0,0 0 0 0 0,0 0 0 0 0,0 0 0 0 0,0 0 0 0 0,0 0 1 0 0,1 0-1 0 0,-1 1 0 0 0,0-1 0 0 0,0 0 0 0 0,0 0 0 0 0,0 0 0 0 0,0 0 0 0 0,0 0 0 0 0,0 1 0 0 0,0-1 0 0 0,0 0 0 0 0,0 0 0 0 0,0 0 0 0 0,0 0 0 0 0,0 0 0 0 0,0 1 0 0 0,4 23 2140 0 0,-3 3-1685 0 0,-1 0-1 0 0,-1-1 1 0 0,-9 46-1 0 0,1-1-672 0 0,2-11-148 0 0,-3 45 894 0 0,10-88-578 0 0,0 0 0 0 0,1 0 0 0 0,0-1 0 0 0,5 20 0 0 0,-3-22-179 0 0,-1-6-137 0 0,0 1 0 0 0,0-1 0 0 0,1 0 0 0 0,0 0 0 0 0,6 11-1 0 0,0-5-1442 0 0,1 3-7057 0 0,-4-7-17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10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94 19783 0 0,'-34'-2'2307'0'0,"33"2"-2208"0"0,1-1-1 0 0,0 1 1 0 0,-1 0 0 0 0,1 0-1 0 0,0 0 1 0 0,-1 0 0 0 0,1-1-1 0 0,0 1 1 0 0,0 0 0 0 0,-1 0-1 0 0,1-1 1 0 0,0 1 0 0 0,0 0-1 0 0,0-1 1 0 0,-1 1 0 0 0,1 0-1 0 0,0-1 1 0 0,0 1 0 0 0,0 0-1 0 0,0-1 1 0 0,-1 1 0 0 0,1 0-1 0 0,0-1 1 0 0,0 1 0 0 0,0 0-1 0 0,0-1 1 0 0,0 1 0 0 0,0 0-1 0 0,0-1 1 0 0,0 1 0 0 0,0-1-1 0 0,0 1 1 0 0,1-1 0 0 0,0-11 1627 0 0,1 8-1540 0 0,-1 0 0 0 0,1 0 1 0 0,0 0-1 0 0,0 0 0 0 0,1 1 0 0 0,-1-1 0 0 0,1 0 0 0 0,0 1 1 0 0,0 0-1 0 0,0 0 0 0 0,0 0 0 0 0,0 0 0 0 0,1 0 0 0 0,-1 1 1 0 0,1-1-1 0 0,0 1 0 0 0,0 0 0 0 0,0 0 0 0 0,0 1 0 0 0,0-1 1 0 0,0 1-1 0 0,0 0 0 0 0,7-1 0 0 0,-9 1-179 0 0,0 1-1 0 0,0 0 1 0 0,0 0 0 0 0,0 0 0 0 0,0 0-1 0 0,0 0 1 0 0,0 0 0 0 0,0 0-1 0 0,0 1 1 0 0,0-1 0 0 0,0 0-1 0 0,0 1 1 0 0,0 0 0 0 0,-1 0 0 0 0,1-1-1 0 0,0 1 1 0 0,0 0 0 0 0,-1 0-1 0 0,1 1 1 0 0,-1-1 0 0 0,1 0 0 0 0,-1 1-1 0 0,1-1 1 0 0,-1 0 0 0 0,0 1-1 0 0,1 0 1 0 0,-1-1 0 0 0,0 1-1 0 0,0 0 1 0 0,0-1 0 0 0,-1 1 0 0 0,2 3-1 0 0,-1-1 11 0 0,0-1 1 0 0,0 1-1 0 0,-1 0 0 0 0,1 0 0 0 0,-1 0 0 0 0,0 0 1 0 0,0 0-1 0 0,0 0 0 0 0,-1 0 0 0 0,1-1 0 0 0,-1 1 0 0 0,0 0 1 0 0,0 0-1 0 0,-1 0 0 0 0,-1 4 0 0 0,0-3-4 0 0,1-1-1 0 0,-1 1 1 0 0,0 0-1 0 0,-1-1 1 0 0,1 0-1 0 0,-1 0 1 0 0,-5 5-1 0 0,8-8 1 0 0,-1 0 0 0 0,1 0 0 0 0,-1 1-1 0 0,0-1 1 0 0,0 0 0 0 0,1 0-1 0 0,-1 0 1 0 0,0-1 0 0 0,0 1-1 0 0,0 0 1 0 0,0-1 0 0 0,0 1 0 0 0,0-1-1 0 0,0 0 1 0 0,0 0 0 0 0,0 1-1 0 0,0-1 1 0 0,0-1 0 0 0,0 1 0 0 0,0 0-1 0 0,1 0 1 0 0,-1-1 0 0 0,-2 0-1 0 0,2 1-7 0 0,1-1-1 0 0,0 0 1 0 0,-1 0-1 0 0,1 0 1 0 0,0 1 0 0 0,0-1-1 0 0,0 0 1 0 0,0 0-1 0 0,0-1 1 0 0,0 1-1 0 0,0 0 1 0 0,0 0-1 0 0,0 0 1 0 0,0-1-1 0 0,0 1 1 0 0,1 0-1 0 0,-1-1 1 0 0,1 1-1 0 0,-1-1 1 0 0,1 1-1 0 0,-1-3 1 0 0,0-3 24 0 0,0 0 0 0 0,1-1 1 0 0,0-9-1 0 0,0 7-19 0 0,0 8-3 0 0,3-7-66 0 0,-3 9-210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0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180 145 11976 0 0,'0'0'2234'0'0,"1"-10"-767"0"0,30-72 895 0 0,-17 44-458 0 0,-14 38-1837 0 0,0-1 0 0 0,0 1 1 0 0,1-1-1 0 0,-1 1 0 0 0,0-1 0 0 0,0 1 0 0 0,0 0 0 0 0,0-1 0 0 0,0 1 0 0 0,0-1 0 0 0,0 1 0 0 0,0-1 0 0 0,0 1 0 0 0,0-1 0 0 0,0 1 0 0 0,0-1 0 0 0,0 1 0 0 0,0-1 0 0 0,0 1 0 0 0,0 0 0 0 0,-1-1 0 0 0,1 1 0 0 0,0-1 0 0 0,0 1 0 0 0,-1-1 0 0 0,1 1 0 0 0,0 0 0 0 0,-1-1 0 0 0,0 0 50 0 0,1 1 0 0 0,-1 0 0 0 0,0 0 0 0 0,0 0 0 0 0,1 0 0 0 0,-1 0-1 0 0,0 0 1 0 0,0 0 0 0 0,1 0 0 0 0,-1 0 0 0 0,0 0 0 0 0,1 0-1 0 0,-1 0 1 0 0,0 0 0 0 0,-1 1 0 0 0,-3 1 220 0 0,1-1-1 0 0,-1 1 1 0 0,1 1 0 0 0,-6 3 0 0 0,0 1-85 0 0,0 2 0 0 0,1 0 0 0 0,0 0 1 0 0,0 0-1 0 0,-10 17 0 0 0,-34 57 430 0 0,36-52-254 0 0,8-17 117 0 0,1 2 0 0 0,-12 29 0 0 0,18-39-374 0 0,0 0 0 0 0,1 0 0 0 0,-1 0-1 0 0,1 1 1 0 0,0-1 0 0 0,1 0 0 0 0,0 1-1 0 0,0-1 1 0 0,0 1 0 0 0,3 11 0 0 0,-3-15-205 0 0,1-1 0 0 0,0 0 0 0 0,0 0 0 0 0,0 0 0 0 0,0 0 0 0 0,0 0 0 0 0,0 0 0 0 0,0 0-1 0 0,1 0 1 0 0,-1 0 0 0 0,1 0 0 0 0,0-1 0 0 0,-1 1 0 0 0,1-1 0 0 0,2 2 0 0 0,0 0 27 0 0,0-1-1 0 0,0 0 0 0 0,0 0 0 0 0,0-1 1 0 0,1 1-1 0 0,-1-1 0 0 0,6 1 1 0 0,7 0 139 0 0,0 0 0 0 0,-1-1 0 0 0,22-3 0 0 0,-33 2-89 0 0,15-1 86 0 0,37 0-234 0 0,-52 1 94 0 0,0 0 1 0 0,0 1-1 0 0,0 0 0 0 0,1 0 1 0 0,-1 1-1 0 0,0-1 0 0 0,-1 1 1 0 0,8 3-1 0 0,-10-3 16 0 0,0 0-1 0 0,0 0 0 0 0,-1 0 1 0 0,1 0-1 0 0,0 0 1 0 0,-1 0-1 0 0,0 0 1 0 0,1 1-1 0 0,-1-1 1 0 0,0 0-1 0 0,0 1 1 0 0,0-1-1 0 0,0 1 1 0 0,-1 0-1 0 0,1-1 1 0 0,-1 1-1 0 0,1 3 1 0 0,0 4 7 0 0,0 0-1 0 0,-1 0 1 0 0,-1 13 0 0 0,-2-7-64 0 0,0 1 0 0 0,0 0 0 0 0,-2-1-1 0 0,0 0 1 0 0,-1 0 0 0 0,0 0 0 0 0,-16 26 0 0 0,9-23-527 0 0,13-18 440 0 0,-1-1 1 0 0,0 1-1 0 0,0 0 1 0 0,1 0-1 0 0,-1-1 1 0 0,0 1-1 0 0,0 0 1 0 0,0-1-1 0 0,0 1 1 0 0,0-1-1 0 0,0 1 1 0 0,0-1-1 0 0,0 1 1 0 0,0-1-1 0 0,0 0 1 0 0,0 1-1 0 0,-1-1 1 0 0,1 0-6 0 0,0-1 0 0 0,1 1 0 0 0,-1 0 0 0 0,1 0 1 0 0,-1-1-1 0 0,1 1 0 0 0,-1-1 0 0 0,1 1 0 0 0,-1 0 0 0 0,1-1 0 0 0,-1 1 1 0 0,1-1-1 0 0,0 1 0 0 0,-1-1 0 0 0,1 1 0 0 0,0-1 0 0 0,-1 0 0 0 0,1 1 1 0 0,0-1-1 0 0,0 1 0 0 0,0-1 0 0 0,-1 1 0 0 0,1-1 0 0 0,0 0 1 0 0,0 1-1 0 0,0-1 0 0 0,0 0 0 0 0,0 0 0 0 0,-1-22-2251 0 0,1 22 2202 0 0,2-23-1790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4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170 366 13248 0 0,'0'0'1326'0'0,"-17"-10"-536"0"0,13 9-571 0 0,0-1 1 0 0,0 1 0 0 0,0 0 0 0 0,0 1 0 0 0,0-1 0 0 0,0 0 0 0 0,0 1 0 0 0,0 0 0 0 0,0 0 0 0 0,0 1 0 0 0,-1-1 0 0 0,1 1 0 0 0,0 0 0 0 0,0 0 0 0 0,0 0 0 0 0,1 0 0 0 0,-1 1 0 0 0,0-1 0 0 0,0 1-1 0 0,1 0 1 0 0,-1 0 0 0 0,1 1 0 0 0,-1-1 0 0 0,1 1 0 0 0,0-1 0 0 0,0 1 0 0 0,0 0 0 0 0,-4 6 0 0 0,2-1-114 0 0,0 1-1 0 0,0 0 1 0 0,1 0-1 0 0,0 0 1 0 0,1 0-1 0 0,0 0 1 0 0,0 1 0 0 0,1 0-1 0 0,0-1 1 0 0,-1 15-1 0 0,3-22-90 0 0,0 1-1 0 0,0-1 1 0 0,0 0-1 0 0,0 1 1 0 0,0-1-1 0 0,1 0 1 0 0,-1 1-1 0 0,1-1 1 0 0,-1 0-1 0 0,1 1 1 0 0,0-1-1 0 0,0 0 1 0 0,0 0-1 0 0,0 0 1 0 0,0 0-1 0 0,1 0 1 0 0,-1 0 0 0 0,1 0-1 0 0,-1 0 1 0 0,1-1-1 0 0,-1 1 1 0 0,1 0-1 0 0,0-1 1 0 0,0 0-1 0 0,0 1 1 0 0,0-1-1 0 0,0 0 1 0 0,0 0-1 0 0,0 0 1 0 0,0 0-1 0 0,1 0 1 0 0,-1-1-1 0 0,0 1 1 0 0,1 0-1 0 0,-1-1 1 0 0,0 0-1 0 0,1 0 1 0 0,-1 0-1 0 0,0 0 1 0 0,1 0-1 0 0,-1 0 1 0 0,5-1-1 0 0,-2-1 38 0 0,0 1-1 0 0,0-1 1 0 0,0 0-1 0 0,-1 0 0 0 0,1 0 1 0 0,0-1-1 0 0,-1 0 1 0 0,0 0-1 0 0,1 0 1 0 0,-1 0-1 0 0,0 0 0 0 0,-1-1 1 0 0,5-4-1 0 0,4-8 246 0 0,0 0 0 0 0,11-19 0 0 0,-18 27-268 0 0,4-8 38 0 0,-1 0-1 0 0,0-1 1 0 0,8-24-1 0 0,11-57 327 0 0,-24 89-316 0 0,4-30 592 0 0,5-46 0 0 0,-6 33 185 0 0,-6 43-641 0 0,1 0-1 0 0,-2 0 1 0 0,0-10-1 0 0,-1-9 506 0 0,2 27-434 0 0,-3 10-136 0 0,0 12-146 0 0,1-1-1 0 0,1 1 1 0 0,1-1-1 0 0,2 24 0 0 0,0-8-45 0 0,0 33-34 0 0,4 0-1 0 0,16 80 1 0 0,-20-143 6 0 0,-1-1 0 0 0,1 1 0 0 0,0-1 0 0 0,0 0 0 0 0,3 7 0 0 0,-4-11-113 0 0,-1 0-1 0 0,1 0 0 0 0,0 0 0 0 0,-1 0 1 0 0,1 0-1 0 0,0 0 0 0 0,0 0 0 0 0,0 0 1 0 0,0 0-1 0 0,0 0 0 0 0,0-1 0 0 0,0 1 0 0 0,0 0 1 0 0,0-1-1 0 0,0 1 0 0 0,0-1 0 0 0,1 1 1 0 0,-1-1-1 0 0,0 1 0 0 0,0-1 0 0 0,0 0 1 0 0,1 0-1 0 0,-1 0 0 0 0,0 1 0 0 0,1-1 0 0 0,-1 0 1 0 0,0 0-1 0 0,0-1 0 0 0,1 1 0 0 0,0 0 1 0 0,9-5-8544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91 5064 0 0,'4'-17'518'0'0,"-1"7"-277"0"0,0-1 1 0 0,4-10 0 0 0,5 3 4358 0 0,-11 16-3439 0 0,0 1 1 0 0,1-1-1 0 0,-1 1 0 0 0,1 0 0 0 0,-1 0 0 0 0,1 0 1 0 0,-1 0-1 0 0,3-2 0 0 0,-3 3-1051 0 0,0 0-1 0 0,-1 0 1 0 0,1 0 0 0 0,0 0-1 0 0,-1 0 1 0 0,1 0 0 0 0,0 0 0 0 0,-1 0-1 0 0,1 0 1 0 0,0 0 0 0 0,0 0-1 0 0,-1 0 1 0 0,1 0 0 0 0,-1 1-1 0 0,1-1 1 0 0,0 0 0 0 0,-1 0-1 0 0,1 1 1 0 0,0-1 0 0 0,-1 0-1 0 0,1 1 1 0 0,-1-1 0 0 0,1 1 0 0 0,-1-1-1 0 0,1 1 1 0 0,-1-1 0 0 0,0 1-1 0 0,1-1 1 0 0,-1 1 0 0 0,1-1-1 0 0,-1 1 1 0 0,0 0 0 0 0,1 0-1 0 0,11 27 855 0 0,-9-20-629 0 0,2 7 170 0 0,-1 0 0 0 0,5 29 1 0 0,1 5 123 0 0,23 87 558 0 0,21 73-533 0 0,-50-196-635 0 0,62 178 93 0 0,-59-174-128 0 0,25 64-1885 0 0,-28-62-410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0 217 21391 0 0,'0'0'1943'0'0,"7"-10"-1566"0"0,-2 5 235 0 0,1 0 0 0 0,0 0 0 0 0,12-8-1 0 0,3-1 476 0 0,22-14 73 0 0,-24 16-1001 0 0,-3 3-261 0 0,1 1-1 0 0,0 1 0 0 0,26-8 1 0 0,7-3-1038 0 0,68-20-4062 0 0,-59 21-360 0 0,-18 4-1656 0 0,-50 20 7791 0 0,-14 8 2863 0 0,2 1-1 0 0,-30 28 1 0 0,44-37-2768 0 0,0 0 1 0 0,0 1-1 0 0,1 0 1 0 0,0 0-1 0 0,0 1 1 0 0,1 0-1 0 0,0 0 1 0 0,1 0-1 0 0,-6 17 1 0 0,6-13-124 0 0,-5 22 1066 0 0,9-32-1505 0 0,0-1 1 0 0,-1 1 0 0 0,1-1 0 0 0,0 0 0 0 0,1 1 0 0 0,-1-1 0 0 0,0 1-1 0 0,1-1 1 0 0,-1 0 0 0 0,1 1 0 0 0,0-1 0 0 0,1 4 0 0 0,-1-5-91 0 0,-1-1 1 0 0,0 1-1 0 0,1 0 1 0 0,-1-1-1 0 0,1 1 1 0 0,-1-1-1 0 0,1 1 1 0 0,0-1-1 0 0,-1 0 1 0 0,1 1-1 0 0,-1-1 1 0 0,1 1-1 0 0,0-1 1 0 0,-1 0-1 0 0,1 0 1 0 0,0 1 0 0 0,-1-1-1 0 0,1 0 1 0 0,0 0-1 0 0,-1 0 1 0 0,1 0-1 0 0,0 0 1 0 0,0 0-1 0 0,-1 0 1 0 0,1 0-1 0 0,0 0 1 0 0,-1 0-1 0 0,1 0 1 0 0,0 0-1 0 0,0 0 1 0 0,0-1-1 0 0,24-11 46 0 0,-20 9-15 0 0,8-5-200 0 0,0-1 0 0 0,-1 0 0 0 0,0 0-1 0 0,-1-1 1 0 0,16-18 0 0 0,-15 15-866 0 0,-2-1 0 0 0,0 0 0 0 0,0-1 0 0 0,11-26 0 0 0,-9 16-1227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14744 0 0,'3'6'1334'0'0,"4"9"-537"0"0,-1 1 1 0 0,-1-1-1 0 0,5 25 0 0 0,-5-19 1026 0 0,17 77 1941 0 0,-18-81-3033 0 0,1 31 0 0 0,1 4 416 0 0,4 41 121 0 0,-3-28-744 0 0,-2 0 516 0 0,-11-79-757 0 0,1 5-187 0 0,0-12 209 0 0,0 0 1 0 0,-2-22 0 0 0,7 38-285 0 0,-11-107-441 0 0,11 94 408 0 0,0 0 0 0 0,1 0 0 0 0,1 1 0 0 0,6-25 0 0 0,-2 20 152 0 0,1 0-1 0 0,14-33 1 0 0,-15 44-21 0 0,-1 1-1 0 0,1-1 1 0 0,1 1 0 0 0,0 1 0 0 0,1 0 0 0 0,15-16 0 0 0,-22 24-113 0 0,0-1 1 0 0,0 1-1 0 0,0 0 1 0 0,0 1-1 0 0,0-1 0 0 0,0 0 1 0 0,1 0-1 0 0,-1 0 0 0 0,0 1 1 0 0,0-1-1 0 0,1 0 1 0 0,-1 1-1 0 0,0-1 0 0 0,1 1 1 0 0,-1 0-1 0 0,0-1 0 0 0,1 1 1 0 0,-1 0-1 0 0,1 0 1 0 0,-1 0-1 0 0,1 0 0 0 0,-1 0 1 0 0,0 0-1 0 0,1 0 0 0 0,-1 1 1 0 0,1-1-1 0 0,-1 0 1 0 0,0 1-1 0 0,1-1 0 0 0,-1 1 1 0 0,0-1-1 0 0,0 1 1 0 0,1 0-1 0 0,-1 0 0 0 0,0 0 1 0 0,2 1-1 0 0,-1 0 4 0 0,0 1 0 0 0,0 0 0 0 0,0 0-1 0 0,0 0 1 0 0,0 0 0 0 0,-1 0 0 0 0,1 0 0 0 0,-1 0 0 0 0,0 1 0 0 0,0-1 0 0 0,0 0-1 0 0,0 1 1 0 0,-1-1 0 0 0,1 5 0 0 0,0 6-10 0 0,-1 1 0 0 0,-1-1 0 0 0,0 0 0 0 0,-1 1 0 0 0,-1-1 0 0 0,-4 14 0 0 0,-4 7 0 0 0,-19 38 0 0 0,23-57-198 0 0,0-1 1 0 0,-2 0-1 0 0,-12 18 0 0 0,18-28 97 0 0,-1 0 0 0 0,-1 0 0 0 0,1 0-1 0 0,-1-1 1 0 0,1 0 0 0 0,-2 1 0 0 0,1-2 0 0 0,0 1-1 0 0,-1 0 1 0 0,1-1 0 0 0,-10 4 0 0 0,-3-3-2114 0 0,1-7-4758 0 0,-2-3-2321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192 282 8264 0 0,'-23'2'1109'0'0,"0"-1"1"0"0,-42-5-1 0 0,61 4-748 0 0,-60-11 3402 0 0,63 11-3660 0 0,0 0 0 0 0,1 0 0 0 0,-1 0 1 0 0,0-1-1 0 0,1 1 0 0 0,-1 0 1 0 0,0 0-1 0 0,1 0 0 0 0,-1 0 1 0 0,1-1-1 0 0,-1 1 0 0 0,0 0 1 0 0,1 0-1 0 0,-1-1 0 0 0,1 1 1 0 0,-1-1-1 0 0,0 0 0 0 0,1 1-17 0 0,0 0 1 0 0,0 0-1 0 0,0-1 0 0 0,1 1 0 0 0,-1 0 0 0 0,0-1 1 0 0,0 1-1 0 0,0 0 0 0 0,0 0 0 0 0,1-1 0 0 0,-1 1 1 0 0,0 0-1 0 0,0 0 0 0 0,1 0 0 0 0,-1-1 0 0 0,0 1 1 0 0,0 0-1 0 0,1 0 0 0 0,-1 0 0 0 0,0 0 0 0 0,1 0 1 0 0,-1 0-1 0 0,0-1 0 0 0,1 1 0 0 0,25-7 1215 0 0,207-36 1171 0 0,-8-1-756 0 0,23-5-2000 0 0,111-18 404 0 0,-237 46-18 0 0,-90 15-118 0 0,90-13 714 0 0,-96 17 5 0 0,0 0 0 0 0,45 4 0 0 0,-65-2-629 0 0,1 1 0 0 0,-1 0-1 0 0,1 1 1 0 0,0-1-1 0 0,-1 1 1 0 0,0 0-1 0 0,1 1 1 0 0,-1-1-1 0 0,0 1 1 0 0,0 1-1 0 0,-1-1 1 0 0,1 1-1 0 0,-1 0 1 0 0,0 0-1 0 0,0 0 1 0 0,0 1-1 0 0,0 0 1 0 0,-1 0 0 0 0,6 8-1 0 0,-9-11-72 0 0,12 20 38 0 0,0 0 0 0 0,-2 1-1 0 0,10 26 1 0 0,25 108 29 0 0,-6 2-1 0 0,21 188 1 0 0,-41-145-135 0 0,-6-44 238 0 0,11 86-229 0 0,-18-180 12 0 0,-3-31 244 0 0,8 39 1 0 0,3-8-50 0 0,3-2 1 0 0,51 118-1 0 0,-64-170-193 0 0,-2-4-16 0 0,1 1-1 0 0,-1-1 0 0 0,0 1 0 0 0,-1 0 0 0 0,0 0 0 0 0,0 0 0 0 0,-1 0 0 0 0,2 8 0 0 0,-5-10-631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28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93 2304 0 0,'0'0'295'0'0,"-13"5"3424"0"0,10-3-3550 0 0,-18 6 1180 0 0,20-8-1264 0 0,0 0-1 0 0,-1 1 0 0 0,1-1 1 0 0,0 0-1 0 0,-1 0 1 0 0,1 0-1 0 0,0 0 0 0 0,-1 0 1 0 0,1 0-1 0 0,0 0 1 0 0,-1-1-1 0 0,1 1 0 0 0,0 0 1 0 0,-1-1-1 0 0,-1 0 0 0 0,1 0 557 0 0,0 0 0 0 0,0 1 0 0 0,0-1 0 0 0,0 0 0 0 0,1 1 0 0 0,-1 0-1 0 0,0-1 1 0 0,-4 1 1812 0 0,6 0-2428 0 0,0 0 0 0 0,0 0-1 0 0,0 0 1 0 0,0 1 0 0 0,0-1-1 0 0,0 0 1 0 0,0 0 0 0 0,0 0 0 0 0,0 0-1 0 0,0 0 1 0 0,0 0 0 0 0,0 0 0 0 0,0 0-1 0 0,0 0 1 0 0,0 0 0 0 0,0 0-1 0 0,0 0 1 0 0,0 0 0 0 0,-1 1 0 0 0,1-1-1 0 0,0 0 1 0 0,0 0 0 0 0,0 0-1 0 0,0 0 1 0 0,0 0 0 0 0,0 0 0 0 0,0 0-1 0 0,0 0 1 0 0,0 0 0 0 0,0 0 0 0 0,0 0-1 0 0,0 0 1 0 0,-1 0 0 0 0,1 0-1 0 0,0 0 1 0 0,0 0 0 0 0,0 0 0 0 0,0 0-1 0 0,0 0 1 0 0,0 0 0 0 0,0 0-1 0 0,0 0 1 0 0,0 0 0 0 0,0 0 0 0 0,0 0-1 0 0,0 0 1 0 0,-1 0 0 0 0,1 0 0 0 0,0 0-1 0 0,0 0 1 0 0,0 0 0 0 0,-6-4 814 0 0,-5-4 4655 0 0,11 8-5438 0 0,0 0 0 0 0,0 0 0 0 0,0 0 0 0 0,0 0 1 0 0,-1 0-1 0 0,1 0 0 0 0,0 0 0 0 0,0 0 1 0 0,0 0-1 0 0,0 0 0 0 0,0 0 0 0 0,0 0 0 0 0,-1 0 1 0 0,1 0-1 0 0,0 0 0 0 0,0 0 0 0 0,0-1 0 0 0,0 1 1 0 0,0 0-1 0 0,0 0 0 0 0,-1 0 0 0 0,1 0 0 0 0,0 0 1 0 0,0 0-1 0 0,0 0 0 0 0,0 0 0 0 0,0 0 1 0 0,0-1-1 0 0,0 1 0 0 0,0 0 0 0 0,0 0 0 0 0,0 0 1 0 0,0 0-1 0 0,0 0 0 0 0,-1 0 0 0 0,1-1 0 0 0,0 1 1 0 0,0 0-1 0 0,0 0 0 0 0,0 0 0 0 0,0 0 1 0 0,3-8 1010 0 0,7-4-497 0 0,-4 8-476 0 0,1 0 0 0 0,-1 0 0 0 0,1 0-1 0 0,8-3 1 0 0,-6 3-32 0 0,0 1-2 0 0,0-1 1 0 0,-1 1-1 0 0,1 1 1 0 0,0 0-1 0 0,16-2 1 0 0,46 2 351 0 0,-53 2-438 0 0,38 0 26 0 0,-22-3 11 0 0,17-2 42 0 0,56 1 75 0 0,-60-2-216 0 0,22 3 248 0 0,-41 6-138 0 0,-22-2-11 0 0,-1 0-1 0 0,1 0 1 0 0,0-1-1 0 0,10 0 1 0 0,-10 0 4 0 0,0 0 1 0 0,0 0-1 0 0,0 0 1 0 0,10 3 0 0 0,14 1 23 0 0,-6-3-6 0 0,-16 0-6 0 0,1-1 0 0 0,-1 0-1 0 0,13-2 1 0 0,62-5 97 0 0,9 1 0 0 0,55 15 365 0 0,19-5-33 0 0,-45 3-357 0 0,-63 2-114 0 0,76 20-1 0 0,-119-26 9 0 0,1-1-1 0 0,23 1 0 0 0,-13-1 14 0 0,75-2 79 0 0,1 0-2 0 0,-60 2-88 0 0,120 6 127 0 0,-99-8-106 0 0,103 3 368 0 0,-96 9-373 0 0,-49-9 32 0 0,26 2 125 0 0,-37-4-143 0 0,-7-1-18 0 0,0 0 0 0 0,0 0 0 0 0,0 0 0 0 0,0 0 0 0 0,0 0 1 0 0,0 0-1 0 0,0-1 0 0 0,0 0 0 0 0,3 0 0 0 0,-5 0-2 0 0,-2 13-4637 0 0,0-6 2720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36.4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48 2304 0 0,'1'-4'4483'0'0,"2"-8"3242"0"0,-2 6-6565 0 0,-1 4-648 0 0,0 0-1 0 0,0 0 1 0 0,0 0 0 0 0,1 0 0 0 0,-1 1 0 0 0,0-1 0 0 0,1 0 0 0 0,-1 0 0 0 0,1 0 0 0 0,0 1 0 0 0,1-5 3671 0 0,-1 8-4051 0 0,0-1-1 0 0,0 1 1 0 0,-1-1 0 0 0,1 1 0 0 0,-1-1 0 0 0,1 1-1 0 0,-1 0 1 0 0,0-1 0 0 0,1 1 0 0 0,-1-1 0 0 0,0 1-1 0 0,0 2 1 0 0,3 22 124 0 0,-2-22-220 0 0,0 1 0 0 0,-1-1 1 0 0,1 1-1 0 0,-1-1 0 0 0,0 1 0 0 0,-1 5 0 0 0,-14 172-18 0 0,11-118-28 0 0,-13 136 469 0 0,13-164-360 0 0,-9 137 159 0 0,8-33 561 0 0,7-76-892 0 0,1 195 169 0 0,17 90 185 0 0,-6-9-417 0 0,-4-129 76 0 0,-6-139 56 0 0,0 4 19 0 0,15 201 98 0 0,-6-32-49 0 0,-9-154-53 0 0,4 206 42 0 0,-6-209-53 0 0,-1 42 0 0 0,1 36 0 0 0,1-57 0 0 0,3 135 208 0 0,-20 147-8 0 0,6-267-83 0 0,4 41 1141 0 0,4-122-1262 0 0,1-42 73 0 0,1 2-5 0 0,-2-3 0 0 0,1 1-11 0 0,4 2-31 0 0,1 1 18 0 0,3 1-28 0 0,2-2 42 0 0,10 2-52 0 0,-1-1 0 0 0,1-1 0 0 0,0-1 0 0 0,1 0 0 0 0,28-3 0 0 0,-20 1-3 0 0,-7 0 1 0 0,154-5 0 0 0,-78-7 0 0 0,36-2 0 0 0,-28 8 0 0 0,80-2 0 0 0,70 1-9 0 0,-242 7 5 0 0,264-25 89 0 0,-135 15-21 0 0,-81 7-65 0 0,14-2 13 0 0,216-14 35 0 0,-191 16-41 0 0,164 4 20 0 0,-96 2 1 0 0,-45-2-5 0 0,88 1 84 0 0,-70-6-70 0 0,128-7 3 0 0,-89 3-4 0 0,-23 1-6 0 0,104-8-224 0 0,123-10-173 0 0,89 6 1008 0 0,-337 17-485 0 0,199 2-127 0 0,-162 1-24 0 0,298 7 97 0 0,-424-6-98 0 0,103 0-3 0 0,81 3 0 0 0,128-1 0 0 0,-2-18 0 0 0,-101 2 0 0 0,101 11 0 0 0,-183 14 0 0 0,-143-13 0 0 0,-33 0-22 0 0,1-1 0 0 0,0 1 0 0 0,-1 0 0 0 0,1 0 0 0 0,0-1 0 0 0,-1 1 0 0 0,1 0 0 0 0,0-1 0 0 0,-1 1 0 0 0,1-1 0 0 0,-1 1 0 0 0,1 0 0 0 0,0-1 0 0 0,-1 0 0 0 0,1 1 0 0 0,-1-1 1 0 0,0 1-1 0 0,1-1 0 0 0,-1 1 0 0 0,1-1 0 0 0,-1 0 0 0 0,0 1 0 0 0,0-1 0 0 0,1 0 0 0 0,-1 0 0 0 0,0 1 0 0 0,0-1 0 0 0,0 0 0 0 0,0 1 0 0 0,0-1 0 0 0,0 0 0 0 0,0 0 0 0 0,0 1 0 0 0,0-1 0 0 0,0 0 0 0 0,0 1 0 0 0,0-1 0 0 0,0 0 0 0 0,-1-1 0 0 0,0-1-139 0 0,1-3-618 0 0,-1 0-1 0 0,1 1 1 0 0,-5-12 0 0 0,3 8-1444 0 0,-1-3-7429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7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3680 0 0,'0'0'23167'0'0,"6"5"-22562"0"0,-5-2-593 0 0,0-1-1 0 0,0 0 1 0 0,0 1-1 0 0,0-1 1 0 0,-1 0-1 0 0,1 1 0 0 0,-1-1 1 0 0,1 1-1 0 0,-1 0 1 0 0,0 4-1 0 0,-3 30 105 0 0,1-18-91 0 0,-1 27-114 0 0,0-19-122 0 0,1 0 0 0 0,5 50 1 0 0,-3-43-1730 0 0,0-21-1847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7.8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31 4144 0 0,'0'0'191'0'0,"-8"-13"511"0"0,7 11 39 0 0,0 1 1 0 0,0 0-1 0 0,0-1 0 0 0,0 1 1 0 0,0 0-1 0 0,-1 0 0 0 0,1 0 1 0 0,0 0-1 0 0,-1 0 0 0 0,1 0 1 0 0,0 0-1 0 0,-1 1 0 0 0,1-1 0 0 0,-1 0 1 0 0,0 1-1 0 0,1-1 0 0 0,-1 1 1 0 0,-1-1-1 0 0,1 1-439 0 0,-1 0 0 0 0,1 0-1 0 0,0 1 1 0 0,0-1 0 0 0,0 0-1 0 0,0 1 1 0 0,0-1 0 0 0,0 1 0 0 0,0 0-1 0 0,0 0 1 0 0,0 0 0 0 0,-3 2 0 0 0,1-1-276 0 0,1 0 1 0 0,-1 1-1 0 0,1 0 1 0 0,0 0-1 0 0,0 0 0 0 0,0 0 1 0 0,0 1-1 0 0,1-1 1 0 0,-1 1-1 0 0,1-1 1 0 0,0 1-1 0 0,0 0 1 0 0,-2 8-1 0 0,-1 3 18 0 0,2 1 0 0 0,0 0 0 0 0,1-1 0 0 0,1 1 0 0 0,0 0 0 0 0,1 0 0 0 0,1 0-1 0 0,0 0 1 0 0,2 0 0 0 0,-1 0 0 0 0,2 0 0 0 0,8 23 0 0 0,-9-31 155 0 0,0 0 1 0 0,1-1-1 0 0,8 13 0 0 0,-11-18-163 0 0,0 0-1 0 0,0-1 0 0 0,1 1 1 0 0,-1 0-1 0 0,0-1 1 0 0,1 1-1 0 0,0-1 1 0 0,-1 0-1 0 0,1 1 0 0 0,0-1 1 0 0,0 0-1 0 0,0 0 1 0 0,-1 0-1 0 0,1-1 1 0 0,0 1-1 0 0,0 0 0 0 0,0-1 1 0 0,1 1-1 0 0,-1-1 1 0 0,3 1-1 0 0,-4-1-8 0 0,0 0 0 0 0,0-1-1 0 0,0 1 1 0 0,0 0-1 0 0,0-1 1 0 0,-1 1 0 0 0,1 0-1 0 0,0-1 1 0 0,0 1 0 0 0,0-1-1 0 0,0 0 1 0 0,0 1 0 0 0,-1-1-1 0 0,1 0 1 0 0,0 1 0 0 0,0-1-1 0 0,-1 0 1 0 0,1 0-1 0 0,-1 1 1 0 0,1-1 0 0 0,-1 0-1 0 0,1 0 1 0 0,-1 0 0 0 0,1 0-1 0 0,-1 0 1 0 0,0 0 0 0 0,1 0-1 0 0,-1 0 1 0 0,0 0 0 0 0,0 0-1 0 0,0 0 1 0 0,0-2-1 0 0,1 0 82 0 0,-1 0 0 0 0,0-1-1 0 0,0 1 1 0 0,0 0 0 0 0,-1-1-1 0 0,1 1 1 0 0,-1 0 0 0 0,-1-6-1 0 0,0 5-71 0 0,0-1-1 0 0,-1 0 1 0 0,1 1 0 0 0,-1 0-1 0 0,0-1 1 0 0,0 1-1 0 0,0 0 1 0 0,-1 1 0 0 0,1-1-1 0 0,-6-4 1 0 0,6 6-145 0 0,0 1 0 0 0,0-1 0 0 0,0 0 0 0 0,0 1 0 0 0,0 0 0 0 0,0 0 0 0 0,0 0 0 0 0,0 0 0 0 0,0 0 0 0 0,0 1 0 0 0,-1-1 0 0 0,1 1 0 0 0,0 0 0 0 0,0 0 0 0 0,-1 0 0 0 0,1 0 0 0 0,-5 1 0 0 0,3 0-1913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10 12240 0 0,'1'-10'9769'0'0,"1"19"-9644"0"0,0 0 0 0 0,-1-1 0 0 0,0 1 0 0 0,0-1 0 0 0,-1 1 0 0 0,0 0 0 0 0,-2 9 0 0 0,1 8-92 0 0,-8 128 109 0 0,2-61-7609 0 0,7-65 702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8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0 16208 0 0,'0'0'365'0'0,"-4"3"503"0"0,1 2-767 0 0,-1 0 1 0 0,1 1 0 0 0,0-1-1 0 0,0 1 1 0 0,1 0-1 0 0,0-1 1 0 0,-2 7-1 0 0,-8 47 767 0 0,4-15-214 0 0,5-31-454 0 0,-12 56 433 0 0,13-59-595 0 0,1-1 0 0 0,0 0 0 0 0,1 1 0 0 0,0-1-1 0 0,2 14 1 0 0,2-16-2139 0 0,0-9 1318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4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90 206 5064 0 0,'-6'2'450'0'0,"3"0"-529"0"0,0-1-1 0 0,1 1 1 0 0,-1 0-1 0 0,1 0 1 0 0,0 0-1 0 0,-4 3 0 0 0,3-1 1332 0 0,0 0-1 0 0,0 0 1 0 0,0 1-1 0 0,0-1 1 0 0,-3 9-1 0 0,-7 28 8052 0 0,7-15-6671 0 0,3-12-3567 0 0,-4 16 1345 0 0,-4 33-1 0 0,10-49-628 0 0,0-1-1 0 0,1 1 1 0 0,1-1 0 0 0,0 1-1 0 0,3 14 1 0 0,-1-18-5360 0 0</inkml:trace>
  <inkml:trace contextRef="#ctx0" brushRef="#br0" timeOffset="1">158 15 4144 0 0,'-15'-7'184'0'0,"10"5"40"0"0,-1-1-224 0 0,1 1 0 0 0,-1 2 0 0 0,0 0 0 0 0,1 2 2960 0 0,-3 3 4168 0 0,1 2-3481 0 0,4 0-4095 0 0,1 4-824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9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 13016 0 0,'0'0'1178'0'0,"12"-3"328"0"0,4-3-339 0 0,-2-1-387 0 0,1 2 0 0 0,0 0 0 0 0,0 0 0 0 0,1 1 0 0 0,-1 1 0 0 0,19-1 0 0 0,-33 4-744 0 0,0 0-1 0 0,0 0 0 0 0,0 0 1 0 0,0 0-1 0 0,1 0 0 0 0,-1 0 1 0 0,0 0-1 0 0,0 0 1 0 0,0 0-1 0 0,0 1 0 0 0,-1-1 1 0 0,1 1-1 0 0,0-1 0 0 0,0 0 1 0 0,0 1-1 0 0,0-1 0 0 0,0 1 1 0 0,0 0-1 0 0,-1-1 1 0 0,1 1-1 0 0,0 0 0 0 0,0-1 1 0 0,-1 1-1 0 0,1 0 0 0 0,0 0 1 0 0,-1 0-1 0 0,1 0 0 0 0,-1 0 1 0 0,1-1-1 0 0,-1 1 0 0 0,0 0 1 0 0,1 0-1 0 0,-1 0 1 0 0,0 0-1 0 0,0 0 0 0 0,0 0 1 0 0,1 0-1 0 0,-1 0 0 0 0,0 0 1 0 0,0 0-1 0 0,-1 2 0 0 0,0 4 131 0 0,0 0-1 0 0,0 0 0 0 0,-1 0 1 0 0,-5 12-1 0 0,3-6-61 0 0,-7 19 228 0 0,8-24-279 0 0,-1 0 0 0 0,2 0 0 0 0,-1 0 0 0 0,1 1 0 0 0,0-1 0 0 0,1 1-1 0 0,0-1 1 0 0,0 14 0 0 0,2-21-49 0 0,-1 0 0 0 0,0 0 0 0 0,0 0 0 0 0,1 0 0 0 0,-1 0 0 0 0,0 0 0 0 0,1 0 0 0 0,-1 0 0 0 0,1 0 0 0 0,0 0 0 0 0,-1 0 0 0 0,1-1 0 0 0,-1 1 0 0 0,1 0 0 0 0,0 0 0 0 0,0-1 0 0 0,0 1 0 0 0,-1 0 1 0 0,1-1-1 0 0,0 1 0 0 0,0-1 0 0 0,0 1 0 0 0,0-1 0 0 0,0 1 0 0 0,0-1 0 0 0,0 0 0 0 0,0 1 0 0 0,0-1 0 0 0,0 0 0 0 0,0 0 0 0 0,0 0 0 0 0,0 0 0 0 0,2 0 0 0 0,1 0 59 0 0,1 0 0 0 0,-1 0 0 0 0,0-1-1 0 0,1 0 1 0 0,-1 0 0 0 0,0 0 0 0 0,5-2 0 0 0,35-16-1359 0 0,-19 9-440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9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34 17503 0 0,'-4'-8'1338'0'0,"-3"-18"4518"0"0,7 26-5779 0 0,0 12 434 0 0,-8 176-321 0 0,7-184-189 0 0,-10 164 128 0 0,11-161-153 0 0,1 0 1 0 0,-1 0 0 0 0,1 0 0 0 0,1 0-1 0 0,-1 0 1 0 0,5 11 0 0 0,3-15-4161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50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77 4144 0 0,'0'-17'408'0'0,"-1"6"1269"0"0,0-5 4961 0 0,0-4 1903 0 0,1 7-6118 0 0,8 40-1416 0 0,-4 16-679 0 0,-5 76 0 0 0,-1-40-247 0 0,-2-30-38 0 0,2-37-315 0 0,1 0 1 0 0,1 0-1 0 0,0 1 0 0 0,1 13 0 0 0,4-14-3992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118 120 2304 0 0,'0'0'101'0'0,"19"-8"7736"0"0,-17 6-7352 0 0,0 0 0 0 0,0 0 0 0 0,0 0 0 0 0,0 0 0 0 0,-1-1 0 0 0,0 1 0 0 0,1-1 0 0 0,-1 1 0 0 0,0-1-1 0 0,0 1 1 0 0,0-1 0 0 0,0 0 0 0 0,0-4 0 0 0,-1 5-303 0 0,1 0 1 0 0,-1 0-1 0 0,0 0 0 0 0,0 0 0 0 0,0 0 0 0 0,0 0 1 0 0,-1 0-1 0 0,1 0 0 0 0,0 1 0 0 0,-1-1 1 0 0,1 0-1 0 0,-1 0 0 0 0,0 0 0 0 0,0 0 1 0 0,0 1-1 0 0,0-1 0 0 0,0 0 0 0 0,0 1 1 0 0,0-1-1 0 0,-3-2 0 0 0,3 3-93 0 0,-1 0-1 0 0,0 0 1 0 0,1 1-1 0 0,-1-1 1 0 0,0 0 0 0 0,0 0-1 0 0,1 1 1 0 0,-1-1 0 0 0,0 1-1 0 0,0 0 1 0 0,0 0-1 0 0,0 0 1 0 0,0-1 0 0 0,1 2-1 0 0,-1-1 1 0 0,0 0-1 0 0,0 0 1 0 0,0 1 0 0 0,-2 0-1 0 0,0 0-28 0 0,0 0-1 0 0,-1 0 1 0 0,1 1 0 0 0,0 0-1 0 0,0 0 1 0 0,-7 5-1 0 0,-5 4 23 0 0,9-7 30 0 0,1 1 0 0 0,-1 0 0 0 0,1 1 0 0 0,-7 6 1 0 0,11-10-80 0 0,1 1 1 0 0,-1-1 0 0 0,1 0-1 0 0,-1 0 1 0 0,1 0-1 0 0,0 1 1 0 0,0-1 0 0 0,0 1-1 0 0,0-1 1 0 0,1 1 0 0 0,-1-1-1 0 0,1 1 1 0 0,-1-1 0 0 0,1 1-1 0 0,0 0 1 0 0,0-1 0 0 0,1 6-1 0 0,-1-6-28 0 0,0 1 0 0 0,1-1 0 0 0,-1 0-1 0 0,1 1 1 0 0,0-1 0 0 0,0 0 0 0 0,0 1-1 0 0,0-1 1 0 0,0 0 0 0 0,0 0 0 0 0,1 0-1 0 0,-1 0 1 0 0,1 0 0 0 0,-1 0 0 0 0,1 0-1 0 0,0 0 1 0 0,3 2 0 0 0,0-1 68 0 0,0 0 1 0 0,1-1-1 0 0,-1 1 1 0 0,1-1-1 0 0,-1 0 1 0 0,9 1-1 0 0,-2 1 145 0 0,22 3 382 0 0,-21-6-426 0 0,-1 2 0 0 0,1-1 0 0 0,-1 2 0 0 0,0-1 0 0 0,0 2 0 0 0,15 7 0 0 0,-24-11-165 0 0,-1 0 0 0 0,0 0 0 0 0,0 0 0 0 0,0 1 0 0 0,0-1 1 0 0,-1 1-1 0 0,1 0 0 0 0,0-1 0 0 0,-1 1 0 0 0,1 0 0 0 0,-1 0 0 0 0,1 0 0 0 0,-1 0 0 0 0,0 0 0 0 0,0 0 0 0 0,0 0 0 0 0,0 0 0 0 0,0 1 0 0 0,-1-1 0 0 0,1 0 0 0 0,0 1 1 0 0,-1-1-1 0 0,0 4 0 0 0,0-2 4 0 0,0 0 0 0 0,-1 0 1 0 0,1 0-1 0 0,-1-1 0 0 0,0 1 1 0 0,0 0-1 0 0,-1 0 0 0 0,1-1 1 0 0,-1 1-1 0 0,1 0 0 0 0,-1-1 1 0 0,-1 0-1 0 0,-3 6 0 0 0,4-7-16 0 0,1 0 0 0 0,-1 0 0 0 0,0 0 0 0 0,0-1 0 0 0,0 1 0 0 0,0 0 0 0 0,-1-1 0 0 0,1 0 0 0 0,0 1-1 0 0,-1-1 1 0 0,1 0 0 0 0,-1 0 0 0 0,1 0 0 0 0,-1-1 0 0 0,1 1 0 0 0,-1 0 0 0 0,1-1 0 0 0,-1 0 0 0 0,0 0 0 0 0,1 0 0 0 0,-6 0 0 0 0,6 0-2 0 0,0-1 0 0 0,0 1 0 0 0,0-1 1 0 0,0 0-1 0 0,0 1 0 0 0,0-1 0 0 0,0 0 1 0 0,0 0-1 0 0,0 0 0 0 0,0-1 1 0 0,1 1-1 0 0,-1 0 0 0 0,0-1 0 0 0,1 1 1 0 0,-1-1-1 0 0,1 1 0 0 0,0-1 0 0 0,-1 0 1 0 0,1 1-1 0 0,0-1 0 0 0,0 0 1 0 0,0 0-1 0 0,0 0 0 0 0,0 0 0 0 0,1 0 1 0 0,-1 0-1 0 0,0-3 0 0 0,0-2 76 0 0,1 0-1 0 0,-1-1 1 0 0,2 1 0 0 0,-1 0-1 0 0,1 0 1 0 0,0-1-1 0 0,0 1 1 0 0,1 0 0 0 0,5-13-1 0 0,2-10 280 0 0,10-40 410 0 0,-2 22-499 0 0,-16 40-488 0 0,1 0 0 0 0,-1 1 0 0 0,2-1 0 0 0,-1 0 0 0 0,1 1 0 0 0,0 0 0 0 0,1-1 0 0 0,0 1 0 0 0,8-12 0 0 0,-2 16-5812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0.9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655 294 2760 0 0,'0'0'293'0'0,"10"-14"4158"0"0,-9 12-3959 0 0,0-1 1 0 0,0 1-1 0 0,0-1 0 0 0,0 1 1 0 0,0-1-1 0 0,-1 1 1 0 0,1-1-1 0 0,-1 0 1 0 0,1 1-1 0 0,-1-1 0 0 0,0 0 1 0 0,0 0-1 0 0,-1-3 1 0 0,1-2 309 0 0,-1 4-438 0 0,0 0 1 0 0,-1 0-1 0 0,1 0 1 0 0,-1 0-1 0 0,0 0 1 0 0,0 0 0 0 0,0 0-1 0 0,-4-4 1 0 0,2 3-204 0 0,0 1 1 0 0,0-1 0 0 0,-1 1 0 0 0,1 0-1 0 0,-1 0 1 0 0,0 1 0 0 0,0-1-1 0 0,-1 1 1 0 0,1 0 0 0 0,-1 1-1 0 0,1-1 1 0 0,-1 1 0 0 0,0 0 0 0 0,0 1-1 0 0,0-1 1 0 0,0 1 0 0 0,-8-1-1 0 0,0 1 229 0 0,-1-1 202 0 0,1 1-1 0 0,-1 1 1 0 0,-28 2-1 0 0,14 1 355 0 0,21-2-938 0 0,0 0 0 0 0,1 0 0 0 0,-1 0 0 0 0,0 1 0 0 0,-11 4 0 0 0,3 1 57 0 0,-1 1 1 0 0,1 1-1 0 0,1 0 1 0 0,-23 19 0 0 0,11-6 107 0 0,1 2 0 0 0,2 1 1 0 0,-34 44-1 0 0,51-58-148 0 0,0-1 0 0 0,-6 15 0 0 0,-8 11 17 0 0,15-24-42 0 0,0 0 0 0 0,0 0 0 0 0,1 1 0 0 0,-6 23 0 0 0,0-3 0 0 0,-8 54 11 0 0,12-47 53 0 0,6-33-52 0 0,-1-1 1 0 0,1 1 0 0 0,0 0-1 0 0,0-1 1 0 0,1 1 0 0 0,-1 0-1 0 0,3 11 1 0 0,1 2 38 0 0,6 24 1 0 0,-2-15 9 0 0,-5-9-3 0 0,-1-16-50 0 0,-1 0 0 0 0,1 0 0 0 0,-1 0 0 0 0,1 0 0 0 0,1 0 0 0 0,1 5 0 0 0,13 21 73 0 0,1 0 1 0 0,39 49 0 0 0,-34-48 19 0 0,-17-25-60 0 0,-1 0 0 0 0,1 0 0 0 0,0-1 0 0 0,0 1 0 0 0,1-1 0 0 0,0 0 0 0 0,7 4 0 0 0,12 9 120 0 0,-15-10-58 0 0,1 0-1 0 0,1-1 1 0 0,-1 0-1 0 0,1-1 1 0 0,13 5-1 0 0,20 3 175 0 0,0-1 1 0 0,80 10-1 0 0,53-4 403 0 0,-157-17-579 0 0,0-2 0 0 0,1 0-1 0 0,-1-1 1 0 0,31-6 0 0 0,-22 1 141 0 0,1-1-1 0 0,37-14 1 0 0,-50 14-137 0 0,0-1-1 0 0,0 0 1 0 0,-1-1-1 0 0,28-21 1 0 0,58-63 215 0 0,-51 43-197 0 0,-35 33-135 0 0,-2-1 0 0 0,0-1 1 0 0,0 0-1 0 0,11-23 1 0 0,-7 13 202 0 0,-5 6-166 0 0,0 0 0 0 0,-1-1 0 0 0,-2 0 0 0 0,0-1 0 0 0,-2 0 0 0 0,0-1 0 0 0,6-35 0 0 0,-3 6-336 0 0,-10 30 403 0 0,0 0-1 0 0,-1 0 1 0 0,-2-1-1 0 0,-3-28 1 0 0,-1 32-100 0 0,0 0 1 0 0,-1 1 0 0 0,-2 0 0 0 0,-11-24 0 0 0,-12-14-544 0 0,27 52 551 0 0,0 0 0 0 0,0-1 0 0 0,0 2 0 0 0,-1-1 0 0 0,-1 0 0 0 0,1 1 0 0 0,-1 0 0 0 0,-6-6 0 0 0,-2 1 0 0 0,12 8 0 0 0,-1 1 0 0 0,1 0 0 0 0,-1-1 0 0 0,0 1 0 0 0,-4-2 0 0 0,-55-36 0 0 0,51 34 63 0 0,1 0 0 0 0,-12-9-1 0 0,13 8 38 0 0,-1 1 0 0 0,-16-9 0 0 0,16 10-79 0 0,0 1 1 0 0,-1 0-1 0 0,0 0 0 0 0,0 1 1 0 0,1 1-1 0 0,-2 0 0 0 0,1 0 1 0 0,-16 1-1 0 0,-45 0-21 0 0,54 2 0 0 0,-31-4 0 0 0,0 0 0 0 0,3 3 0 0 0,1 1 0 0 0,0 2 0 0 0,-49 11 0 0 0,64-6-13 0 0,0 2 0 0 0,1 0 1 0 0,0 3-1 0 0,-51 29 0 0 0,68-35 13 0 0,2 1 0 0 0,-1 0 0 0 0,1 1 0 0 0,0 0 0 0 0,-14 17 0 0 0,0 3-696 0 0,24-28 566 0 0,0-1 0 0 0,0 1 0 0 0,0-1 0 0 0,0 1 0 0 0,0-1 0 0 0,0 1 0 0 0,0-1 0 0 0,1 1 0 0 0,-1-1 0 0 0,0 0 0 0 0,0 1 0 0 0,0-1 0 0 0,0 1 0 0 0,1-1 0 0 0,-1 1 0 0 0,0-1 0 0 0,1 0 0 0 0,-1 1 0 0 0,0-1 0 0 0,1 0 0 0 0,-1 1 0 0 0,0-1 0 0 0,1 1 0 0 0,5 2-1446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3.2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1132 118 4488 0 0,'0'0'1333'0'0,"3"-9"5382"0"0,-1-8-3507 0 0,-4 14-2951 0 0,0 1 1 0 0,-1-1-1 0 0,1 0 1 0 0,-1 1-1 0 0,0-1 1 0 0,1 1 0 0 0,-1 0-1 0 0,0 0 1 0 0,-4-2-1 0 0,-6-6 984 0 0,-8-3-523 0 0,9 7-562 0 0,0 1 1 0 0,-1 1-1 0 0,1 0 1 0 0,-1 1-1 0 0,1 0 1 0 0,-1 1-1 0 0,0 1 1 0 0,-14-1-1 0 0,-111 8 823 0 0,37 6-229 0 0,84-10-715 0 0,0 1 0 0 0,-23 7-1 0 0,2 0-34 0 0,32-9 14 0 0,1 0 0 0 0,-1 1 0 0 0,1 0 0 0 0,0 0-1 0 0,0 1 1 0 0,0-1 0 0 0,0 1 0 0 0,0 0 0 0 0,1 1-1 0 0,-5 3 1 0 0,-48 36-14 0 0,48-36 14 0 0,-1 0-1 0 0,0 0 1 0 0,-1 0-1 0 0,-11 4 1 0 0,7-3-16 0 0,-18 12 0 0 0,12-8 2 0 0,17-11 0 0 0,-1 2 0 0 0,1-1 0 0 0,0 0 0 0 0,-6 6 0 0 0,-13 10 34 0 0,10-7 13 0 0,-21 20 0 0 0,23-19-51 0 0,2-3-39 0 0,1 0 0 0 0,1 0 0 0 0,-8 12 0 0 0,-9 8-69 0 0,3 6 112 0 0,14-25 0 0 0,0 0 0 0 0,-8 18 0 0 0,-33 84 0 0 0,28-73 106 0 0,16-33-94 0 0,1 0-1 0 0,-1 1 1 0 0,1-1 0 0 0,0 1 0 0 0,1-1 0 0 0,0 1-1 0 0,-2 8 1 0 0,-13 42 828 0 0,12-31-733 0 0,2-11-43 0 0,0-1 0 0 0,1 1 1 0 0,0-1-1 0 0,2 1 0 0 0,0 0 0 0 0,1 16 0 0 0,3-5 174 0 0,-3-13-84 0 0,1 0 0 0 0,5 19 0 0 0,-4-24-103 0 0,-1 0 1 0 0,1 0-1 0 0,1 0 0 0 0,-1-1 0 0 0,1 1 0 0 0,1-1 0 0 0,-1 0 0 0 0,1 0 1 0 0,1 0-1 0 0,7 7 0 0 0,-6-7-18 0 0,0-1 0 0 0,1-1 0 0 0,0 1 0 0 0,0-1 1 0 0,14 6-1 0 0,47 16 91 0 0,-24-12-48 0 0,-19-8-14 0 0,35 17 0 0 0,-29-11-30 0 0,-1-1 0 0 0,2-2 0 0 0,-1-1 0 0 0,1-2 0 0 0,64 7 0 0 0,-58-13 119 0 0,46-3 0 0 0,-53 0-51 0 0,0-1-3 0 0,-1-2 1 0 0,0-1-1 0 0,0-1 0 0 0,0-2 1 0 0,-1-1-1 0 0,0-2 0 0 0,41-21 1 0 0,59-35 171 0 0,-110 58-199 0 0,-1-1 0 0 0,0-1 0 0 0,0 0 0 0 0,-1-2 0 0 0,-1 0 0 0 0,17-18-1 0 0,1-5 86 0 0,46-65 0 0 0,-54 67 74 0 0,25-38 67 0 0,-45 60-283 0 0,0 4 10 0 0,-1-1 1 0 0,-1-1 0 0 0,0 1 0 0 0,0-1 0 0 0,5-18 0 0 0,-5 6 19 0 0,3-19 46 0 0,-6 27-52 0 0,0 0-1 0 0,-2-1 0 0 0,0 1 1 0 0,-1 0-1 0 0,0 0 1 0 0,-1 0-1 0 0,-1 0 1 0 0,-7-24-1 0 0,-8-12-1 0 0,11 28-15 0 0,-16-36 1 0 0,6 24 200 0 0,-26-47 614 0 0,40 77-872 0 0,0 0 1 0 0,-1 0-1 0 0,1 0 1 0 0,-1 1-1 0 0,0 0 1 0 0,0-1-1 0 0,-1 1 1 0 0,0 1-1 0 0,1-1 0 0 0,-1 1 1 0 0,0 0-1 0 0,0 0 1 0 0,-1 0-1 0 0,1 1 1 0 0,-1 0-1 0 0,1 0 0 0 0,-1 0 1 0 0,0 1-1 0 0,-8-2 1 0 0,-6 2 24 0 0,-1 0 0 0 0,0 1 0 0 0,0 1 1 0 0,-25 5-1 0 0,-35 1 771 0 0,69-7-706 0 0,0 0-1 0 0,0-1 1 0 0,-1 0-1 0 0,1-1 0 0 0,-14-4 1 0 0,22 5-311 0 0,0-1 0 0 0,0 1 0 0 0,1-1 0 0 0,-1 0 0 0 0,1 0 0 0 0,-1 0 0 0 0,1-1 0 0 0,-4-3 0 0 0,4 3-598 0 0,1 1-1 0 0,0-1 0 0 0,-1 0 0 0 0,1-1 0 0 0,0 1 1 0 0,1 0-1 0 0,-1-1 0 0 0,0 1 0 0 0,1-1 1 0 0,-1-4-1 0 0,-2-8-7856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45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1015 75 3224 0 0,'-6'-15'7636'0'0,"-10"-12"-3034"0"0,14 25-4456 0 0,0 0 0 0 0,1 0 1 0 0,-1 1-1 0 0,0-1 0 0 0,0 0 0 0 0,0 1 0 0 0,0-1 0 0 0,-1 1 1 0 0,1 0-1 0 0,0 0 0 0 0,-1 0 0 0 0,1 0 0 0 0,-4-1 0 0 0,-35-5 935 0 0,23 5-296 0 0,-2 0-399 0 0,1 1-1 0 0,-1 1 1 0 0,-33 5 0 0 0,13-2-66 0 0,0 1 579 0 0,-77 20 0 0 0,55-10-551 0 0,-70 19 132 0 0,116-29-528 0 0,0 1 0 0 0,1 1 0 0 0,0 0 0 0 0,0 1 0 0 0,-15 10 0 0 0,-1 1 48 0 0,20-13 0 0 0,0 1 0 0 0,1 1 0 0 0,-12 9 0 0 0,8-3 101 0 0,0 1 0 0 0,1 0 0 0 0,-21 30 0 0 0,32-40-133 0 0,-51 80-20 0 0,48-75 75 0 0,0 1 0 0 0,1 0 1 0 0,0 0-1 0 0,1 0 1 0 0,0 1-1 0 0,1-1 1 0 0,-2 13-1 0 0,-27 187-514 0 0,29-197 600 0 0,1-1-1 0 0,0 13 0 0 0,1-13 101 0 0,-1 0-1 0 0,-3 20 1 0 0,2-13-111 0 0,0 1 1 0 0,1 0-1 0 0,1-1 1 0 0,1 1-1 0 0,4 24 1 0 0,-1 3 231 0 0,-3-35-307 0 0,1-1 0 0 0,0 0 0 0 0,1 0-1 0 0,0 0 1 0 0,0 0 0 0 0,10 18 0 0 0,-2-7 204 0 0,2-1-1 0 0,16 21 1 0 0,-25-36-159 0 0,2 0 0 0 0,-1-1 0 0 0,0 0 0 0 0,1 1-1 0 0,0-2 1 0 0,13 9 0 0 0,44 19 96 0 0,-52-27-121 0 0,14 6 114 0 0,0 0 1 0 0,1-2-1 0 0,40 8 1 0 0,-62-16-158 0 0,28 6 42 0 0,48 3-1 0 0,-42-8 60 0 0,58-5 0 0 0,-48-2 5 0 0,-2-1 0 0 0,1-3-1 0 0,77-26 1 0 0,-108 29-64 0 0,-1-1 1 0 0,-1-1-1 0 0,1 0 0 0 0,22-17 1 0 0,48-47 159 0 0,-36 28-40 0 0,23-24 144 0 0,-17 14-80 0 0,-35 35-86 0 0,28-34-1 0 0,-29 27-21 0 0,0-1-1 0 0,22-44 0 0 0,-26 37 10 0 0,17-52 0 0 0,-17 43-89 0 0,-7 14 57 0 0,8-48 0 0 0,-12 58-51 0 0,-2 5-5 0 0,-1-1 1 0 0,0 0-1 0 0,-1 0 0 0 0,0 0 0 0 0,-1 1 0 0 0,-1-1 0 0 0,-5-19 0 0 0,2 14 114 0 0,-1 1 0 0 0,-1 0 0 0 0,0 0 0 0 0,-19-32 0 0 0,19 40-152 0 0,0 1 1 0 0,0-1 0 0 0,-1 2-1 0 0,-1-1 1 0 0,0 1-1 0 0,0 0 1 0 0,0 1 0 0 0,-1 0-1 0 0,-1 0 1 0 0,1 1 0 0 0,-1 1-1 0 0,0 0 1 0 0,-1 0 0 0 0,1 1-1 0 0,-1 1 1 0 0,0 0-1 0 0,-23-5 1 0 0,10 5-2 0 0,0 1 0 0 0,-41-1 0 0 0,-51 8 0 0 0,58-1 0 0 0,53-2 0 0 0,-18 0 0 0 0,1-1 0 0 0,-1 0 0 0 0,-28-6 0 0 0,29-1 53 0 0,22 7-188 0 0,0-1 1 0 0,1 1-1 0 0,-1-1 0 0 0,0 1 0 0 0,0 0 1 0 0,0-1-1 0 0,1 1 0 0 0,-1-1 0 0 0,0 0 0 0 0,0 1 1 0 0,1-1-1 0 0,-1 0 0 0 0,0 1 0 0 0,1-1 0 0 0,-1 0 1 0 0,1 0-1 0 0,-1 0 0 0 0,1 1 0 0 0,0-1 1 0 0,-1-2-1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56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11 10800 0 0,'-5'-1'12103'0'0,"8"0"-11830"0"0,1-1 0 0 0,-1 1 0 0 0,0 0-1 0 0,1-1 1 0 0,-1 2 0 0 0,1-1 0 0 0,-1 0-1 0 0,1 1 1 0 0,0-1 0 0 0,-1 1 0 0 0,8 1 0 0 0,-2-1 241 0 0,-1 2 0 0 0,1-1 0 0 0,16 6-1 0 0,-25-6-466 0 0,1 0-1 0 0,-1-1 0 0 0,1 1 1 0 0,-1 0-1 0 0,0 0 0 0 0,1 0 1 0 0,-1 0-1 0 0,0 0 0 0 0,0 0 1 0 0,1 0-1 0 0,-1-1 0 0 0,0 1 1 0 0,0 0-1 0 0,0 0 0 0 0,0 0 1 0 0,0 0-1 0 0,-1 0 0 0 0,1 0 1 0 0,0 1-1 0 0,-3 5 22 0 0,-1-1 0 0 0,1 1 0 0 0,-1-1 0 0 0,0 0 0 0 0,0 0 0 0 0,-1-1 0 0 0,1 1 0 0 0,-7 4 0 0 0,-8 12 56 0 0,14-16 27 0 0,4-8-482 0 0,0-4-1353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57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93 17191 0 0,'-9'0'828'0'0,"-3"1"-143"0"0,8-1-477 0 0,-1 0 0 0 0,1 0 0 0 0,-1 0 0 0 0,1 0 1 0 0,0-1-1 0 0,-1 1 0 0 0,1-1 0 0 0,-1 0 0 0 0,1-1 1 0 0,0 1-1 0 0,-7-4 989 0 0,12-10 1571 0 0,3 11-2928 0 0,-3 3 468 0 0,0 1 0 0 0,0-1 0 0 0,0 0 1 0 0,0 0-1 0 0,0 0 0 0 0,-1 1 0 0 0,1-1 1 0 0,0 0-1 0 0,-1 0 0 0 0,1 0 0 0 0,0-1 1 0 0,-1 1-1 0 0,1 0 0 0 0,-1 0 1 0 0,0 0-1 0 0,1-2 0 0 0,8-5-148 0 0,2-5-29 0 0,-8 10-81 0 0,1 0 0 0 0,-1-1 0 0 0,-1 1-1 0 0,5-7 1 0 0,-6 9 9 0 0,-3 3-52 0 0,1-1 1 0 0,-1 1 0 0 0,0-1-1 0 0,0 1 1 0 0,1-1-1 0 0,-1 0 1 0 0,0 1 0 0 0,0-1-1 0 0,-4 2 1 0 0,2-2-3 0 0,0 1 1 0 0,1 0 0 0 0,0 0 0 0 0,-1 1 0 0 0,1-1-1 0 0,-3 4 1 0 0,2-3 123 0 0,1 0 1 0 0,-1 0-1 0 0,0 0 0 0 0,0 0 0 0 0,0-1 1 0 0,-8 4-1 0 0,11-6-241 0 0,12-12-476 0 0,-8 10 575 0 0,-3 1-54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5:58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43 10800 0 0,'-6'-3'10221'0'0,"6"1"-9099"0"0,-1-8 2739 0 0,1 9-3803 0 0,-9 10-241 0 0,-22 20 477 0 0,30-28 302 0 0,9-18 10 0 0,17-31 609 0 0,-25 47-1046 0 0,-8 18-89 0 0,5-13-69 0 0,-5 5-2436 0 0,7-5 1151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4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23 325 16184 0 0,'-1'1'86'0'0,"1"-1"1"0"0,-1 0-1 0 0,1 0 1 0 0,-1 1-1 0 0,1-1 1 0 0,-1 0 0 0 0,0 0-1 0 0,1 0 1 0 0,-1 0-1 0 0,1 0 1 0 0,-1 0-1 0 0,0 0 1 0 0,1 0 0 0 0,-1 0-1 0 0,1 0 1 0 0,-1 0-1 0 0,0 0 1 0 0,1 0-1 0 0,-1-1 1 0 0,1 1 0 0 0,-1 0-1 0 0,1 0 1 0 0,-1-1-1 0 0,0 1 1 0 0,1 0 0 0 0,-1-1-1 0 0,0 0 41 0 0,0 0 1 0 0,1 0-1 0 0,-1-1 1 0 0,1 1-1 0 0,-1 0 0 0 0,1 0 1 0 0,-1 0-1 0 0,1 0 0 0 0,0 0 1 0 0,-1-1-1 0 0,1 1 0 0 0,0-2 1 0 0,0-6 408 0 0,0 0 0 0 0,1 0-1 0 0,2-9 1 0 0,-2 11-147 0 0,1-3 10 0 0,0 1 1 0 0,1-1-1 0 0,1 0 1 0 0,4-9 0 0 0,7-18 500 0 0,16-35 852 0 0,-31 71-1711 0 0,0 0-1 0 0,0 1 1 0 0,0-1 0 0 0,1 0-1 0 0,-1 0 1 0 0,1 0 0 0 0,-1 0-1 0 0,0 0 1 0 0,1 1 0 0 0,-1-1-1 0 0,1 0 1 0 0,0 0 0 0 0,-1 1-1 0 0,1-1 1 0 0,0 0 0 0 0,0 1-27 0 0,-1 0 0 0 0,0 0 0 0 0,1 0 0 0 0,-1 0 0 0 0,0 0 1 0 0,1 1-1 0 0,-1-1 0 0 0,0 0 0 0 0,1 0 0 0 0,-1 0 0 0 0,0 1 0 0 0,0-1 0 0 0,1 0 1 0 0,-1 0-1 0 0,0 1 0 0 0,0-1 0 0 0,0 0 0 0 0,1 1 0 0 0,-1-1 0 0 0,0 0 0 0 0,0 1 1 0 0,0-1-1 0 0,0 0 0 0 0,0 1 0 0 0,0-1 0 0 0,0 0 0 0 0,0 1 0 0 0,0-1 0 0 0,0 0 1 0 0,0 1-1 0 0,0-1 0 0 0,0 0 0 0 0,0 1 0 0 0,0-1 0 0 0,0 1 0 0 0,0-1 0 0 0,2 21-3 0 0,-2-11-11 0 0,1-1 0 0 0,4 19 0 0 0,-2-15 0 0 0,1-1 0 0 0,0 1 0 0 0,1-1 0 0 0,1 0 0 0 0,-1 0 0 0 0,2 0 0 0 0,8 12 0 0 0,-14-23 15 0 0,0 0 1 0 0,0 0-1 0 0,0 1 0 0 0,0-1 0 0 0,0 0 1 0 0,0 0-1 0 0,0 0 0 0 0,1 0 1 0 0,-1 0-1 0 0,0 0 0 0 0,1 0 0 0 0,-1 0 1 0 0,1-1-1 0 0,-1 1 0 0 0,1-1 0 0 0,-1 1 1 0 0,1-1-1 0 0,-1 1 0 0 0,1-1 1 0 0,-1 0-1 0 0,3 1 0 0 0,-2-2 22 0 0,0 1 0 0 0,0-1 0 0 0,0 1 0 0 0,0-1 0 0 0,0 0-1 0 0,-1 0 1 0 0,1 1 0 0 0,0-1 0 0 0,0-1 0 0 0,-1 1 0 0 0,1 0 0 0 0,0 0 0 0 0,-1-1 0 0 0,3-1 0 0 0,2-5 85 0 0,0 0 0 0 0,0 0 1 0 0,-1 0-1 0 0,0-1 1 0 0,5-13-1 0 0,14-34 51 0 0,-12 24-1501 0 0,25-44 0 0 0,-34 70 388 0 0,11-15-1296 0 0,0 11-5274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0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17 223 2760 0 0,'-16'5'16646'0'0,"32"-7"-15259"0"0,-8 1-1045 0 0,-1 0 1 0 0,1 1 0 0 0,-1 0 0 0 0,0 1 0 0 0,11 1-1 0 0,18 1 207 0 0,45 4 140 0 0,1-1-265 0 0,79-5 465 0 0,246-7-626 0 0,-318 0 179 0 0,101-10 162 0 0,-172 13-557 0 0,5 1 62 0 0,-1-1 1 0 0,-1-1-1 0 0,1-1 1 0 0,36-14-1 0 0,-57 19-96 0 0,-1-1-1 0 0,1 1 1 0 0,0-1 0 0 0,-1 1-1 0 0,1-1 1 0 0,-1 1-1 0 0,1-1 1 0 0,-1 0 0 0 0,1 1-1 0 0,-1-1 1 0 0,1 0 0 0 0,-1 1-1 0 0,0-1 1 0 0,1 0-1 0 0,-1 0 1 0 0,0 1 0 0 0,0-1-1 0 0,0 0 1 0 0,1 0 0 0 0,-1 0-1 0 0,0 1 1 0 0,0-1-1 0 0,0 0 1 0 0,0 0 0 0 0,0 0-1 0 0,0 0 1 0 0,-1 1-1 0 0,1-1 1 0 0,0 0 0 0 0,0 0-1 0 0,-1 1 1 0 0,1-1 0 0 0,0 0-1 0 0,-1 0 1 0 0,1 1-1 0 0,0-1 1 0 0,-1 0 0 0 0,1 1-1 0 0,-1-1 1 0 0,0 0-1 0 0,-5-6 41 0 0,1 1 0 0 0,-1 0 0 0 0,-11-8-1 0 0,6 4 13 0 0,-3-1 66 0 0,-23-15 0 0 0,24 17-51 0 0,-41-27 401 0 0,47 32-376 0 0,7 4-94 0 0,-1-1 1 0 0,0 1-1 0 0,0 0 0 0 0,0-1 1 0 0,1 1-1 0 0,-1-1 0 0 0,0 1 0 0 0,1-1 1 0 0,-1 0-1 0 0,0 1 0 0 0,1-1 0 0 0,-1 0 1 0 0,1 1-1 0 0,-1-1 0 0 0,1 0 1 0 0,-1 0-1 0 0,1 1 0 0 0,-1-1 0 0 0,1 0 1 0 0,0 0-1 0 0,-1 0 0 0 0,1 0 0 0 0,0 0 1 0 0,0 1-1 0 0,0-1 0 0 0,0 0 1 0 0,0 0-1 0 0,0-2 0 0 0,19 6 53 0 0,106 29-64 0 0,-121-30 0 0 0,0-1 0 0 0,1 1 0 0 0,-1 0 0 0 0,0 0 0 0 0,-1 0 0 0 0,1 0 0 0 0,0 1 0 0 0,-1-1 0 0 0,1 1 0 0 0,-1 0 0 0 0,0 0 0 0 0,5 6 0 0 0,-6-6 0 0 0,0-1 0 0 0,0 0 0 0 0,-1 1 0 0 0,1-1 0 0 0,-1 1 0 0 0,0-1 0 0 0,0 1 0 0 0,0 0 0 0 0,0-1 0 0 0,0 1 0 0 0,-1 0 0 0 0,1 0 0 0 0,-1-1 0 0 0,1 1 0 0 0,-1 0 0 0 0,0 0 0 0 0,0 0 0 0 0,-1 0 0 0 0,1-1 0 0 0,-1 1 0 0 0,0 3 0 0 0,-2 1 9 0 0,0 1 0 0 0,-1-1 0 0 0,0 0 0 0 0,0 0 0 0 0,0-1 0 0 0,-1 1 0 0 0,0-1 1 0 0,-9 8-1 0 0,4-4-57 0 0,-2 0 0 0 0,1-1-1 0 0,-23 13 1 0 0,30-20-115 0 0,-1 1-1 0 0,0-1 0 0 0,1-1 0 0 0,-1 1 0 0 0,0-1 0 0 0,0 1 0 0 0,0-1 0 0 0,0-1 0 0 0,0 1 1 0 0,-1-1-1 0 0,-7 0 0 0 0,7 0-534 0 0,-1-1 0 0 0,1 0 1 0 0,-1-1-1 0 0,1 0 0 0 0,-8-2 0 0 0,-8-4-1238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1.0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0 5064 0 0,'-5'2'192'0'0,"-2"0"137"0"0,1 1 1 0 0,0 0-1 0 0,-11 6 0 0 0,15-7 659 0 0,0 0 0 0 0,-1 0 0 0 0,1 0 0 0 0,0 0 0 0 0,0 0 0 0 0,-3 5 0 0 0,-8 10 2345 0 0,-5 11-2782 0 0,12-18-333 0 0,0-1 0 0 0,0 0 0 0 0,0 0 1 0 0,-12 10-1 0 0,11-10 144 0 0,-1 0 0 0 0,1 0-1 0 0,-11 18 1 0 0,12-14 51 0 0,0-1 0 0 0,-7 20 0 0 0,12-28-338 0 0,0-1 0 0 0,1 1 1 0 0,-1-1-1 0 0,0 0 0 0 0,1 1 0 0 0,0-1 1 0 0,0 1-1 0 0,0-1 0 0 0,0 1 0 0 0,0-1 1 0 0,1 1-1 0 0,0-1 0 0 0,0 1 0 0 0,0-1 1 0 0,2 6-1 0 0,-2-7-34 0 0,1 0-1 0 0,0 0 1 0 0,0 0 0 0 0,0 0 0 0 0,-1-1-1 0 0,2 1 1 0 0,-1-1 0 0 0,0 1 0 0 0,0-1-1 0 0,0 1 1 0 0,1-1 0 0 0,-1 0 0 0 0,1 0-1 0 0,-1 0 1 0 0,1-1 0 0 0,-1 1 0 0 0,1-1-1 0 0,-1 1 1 0 0,1-1 0 0 0,0 0 0 0 0,4 0-1 0 0,3 0 46 0 0,-1 0 1 0 0,1-1-1 0 0,0-1 0 0 0,15-3 0 0 0,79-17-2033 0 0,-87 19-5891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2.0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 12872 0 0,'5'-12'1396'0'0,"-5"11"-1163"0"0,0 0 0 0 0,0 0 0 0 0,0 0 0 0 0,0 0 0 0 0,0 0 0 0 0,0 1 0 0 0,0-1 0 0 0,0 0 0 0 0,0 0 0 0 0,0 0 0 0 0,1 0 0 0 0,-1 0 0 0 0,0 1 0 0 0,1-1 0 0 0,-1 0 0 0 0,1-1 0 0 0,0 2 36 0 0,-1 0 0 0 0,0 0 0 0 0,1 0-1 0 0,-1 0 1 0 0,1 0 0 0 0,-1 1 0 0 0,1-1 0 0 0,-1 0 0 0 0,0 0 0 0 0,1 0 0 0 0,-1 0 0 0 0,1 1-1 0 0,-1-1 1 0 0,0 0 0 0 0,1 0 0 0 0,-1 1 0 0 0,0-1 0 0 0,1 0 0 0 0,-1 1 0 0 0,6 4-1342 0 0,116 87 3605 0 0,-19-12-2031 0 0,-44-38-501 0 0,-56-40-64 0 0,-3-2-69 0 0,1 0-1 0 0,0 0 1 0 0,0 0-1 0 0,-1 0 1 0 0,1 0-1 0 0,0-1 1 0 0,-1 1-1 0 0,1 0 1 0 0,0 0-1 0 0,-1-1 1 0 0,1 1-1 0 0,-1-1 1 0 0,1 1-1 0 0,0 0 1 0 0,-1-1-1 0 0,1 0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2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23 4144 0 0,'-9'-10'408'0'0,"3"7"3552"0"0,5 2-3595 0 0,1 1-1 0 0,-1-1 1 0 0,0 0-1 0 0,0 1 1 0 0,1-1 0 0 0,-1 0-1 0 0,0 1 1 0 0,0-1-1 0 0,0 1 1 0 0,1-1 0 0 0,-1 1-1 0 0,0-1 1 0 0,0 1 0 0 0,0 0-1 0 0,0-1 1 0 0,0 1-1 0 0,0 0 1 0 0,-1 0 0 0 0,-2 3-205 0 0,1 0 0 0 0,0 0 0 0 0,0 1 0 0 0,0-1 0 0 0,0 1 0 0 0,0 0 0 0 0,1 0 0 0 0,-1 0 0 0 0,-1 6 1 0 0,-5 6 91 0 0,7-12-207 0 0,0-1 1 0 0,1 1 0 0 0,-1 0-1 0 0,1 0 1 0 0,0 0-1 0 0,-1 5 1 0 0,-3 11 132 0 0,-1 2 161 0 0,0 0 0 0 0,2 1 0 0 0,1-1 0 0 0,0 1 0 0 0,1 30-1 0 0,2-44-189 0 0,1 0-1 0 0,0 0 1 0 0,0 0 0 0 0,0-1-1 0 0,1 1 1 0 0,1-1-1 0 0,0 1 1 0 0,0-1-1 0 0,7 14 1 0 0,-8-20-100 0 0,0 1 1 0 0,1 0 0 0 0,-1-1-1 0 0,1 0 1 0 0,-1 0 0 0 0,1 0-1 0 0,0 0 1 0 0,0 0 0 0 0,0 0-1 0 0,0-1 1 0 0,0 1 0 0 0,0-1-1 0 0,1 0 1 0 0,-1 0 0 0 0,0 0-1 0 0,1 0 1 0 0,-1-1 0 0 0,1 1-1 0 0,-1-1 1 0 0,7 0 0 0 0,-4-1 48 0 0,1 1 0 0 0,-1-1 0 0 0,1-1 0 0 0,-1 1 0 0 0,0-1 1 0 0,1 0-1 0 0,-1 0 0 0 0,0-1 0 0 0,0 0 0 0 0,5-4 0 0 0,-8 5-92 0 0,0 0-1 0 0,0 0 1 0 0,0 0-1 0 0,0-1 1 0 0,0 1-1 0 0,0-1 1 0 0,-1 0 0 0 0,0 0-1 0 0,1 0 1 0 0,2-6-1 0 0,-4 7 13 0 0,-1 1 0 0 0,1 0 0 0 0,-1-1 0 0 0,0 1 0 0 0,0 0 0 0 0,1 0 0 0 0,-1-1 0 0 0,0 1 0 0 0,0 0 0 0 0,0-1 0 0 0,0 1 0 0 0,-1 0 0 0 0,1-1-1 0 0,0 1 1 0 0,-1 0 0 0 0,1-1 0 0 0,0 1 0 0 0,-1 0 0 0 0,0 0 0 0 0,1 0 0 0 0,-1-1 0 0 0,0 1 0 0 0,1 0 0 0 0,-1 0 0 0 0,0 0 0 0 0,0 0 0 0 0,0 0 0 0 0,0 0 0 0 0,0 1 0 0 0,0-1 0 0 0,0 0 0 0 0,0 0 0 0 0,0 1 0 0 0,-2-2 0 0 0,-2 0 5 0 0,0 0 0 0 0,-1 0 0 0 0,1 0 0 0 0,0 0 0 0 0,-1 1 0 0 0,1 0 0 0 0,-1 0 1 0 0,0 0-1 0 0,-7 0 0 0 0,0 1-77 0 0,0 1 0 0 0,-24 3 0 0 0,12-1-1919 0 0,11-1 779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4.4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13 146 2760 0 0,'-12'15'10622'0'0,"33"-16"-3511"0"0,2-1-5398 0 0,32-1-2036 0 0,101 6 436 0 0,88-2-75 0 0,-117-3 99 0 0,41-2 143 0 0,80 1 666 0 0,-161 3-704 0 0,-52 1-172 0 0,37-2 148 0 0,-44 1-139 0 0,-16 0-45 0 0,-1 0 0 0 0,18-3 0 0 0,-26 3-14 0 0,-1-1 0 0 0,0 1 0 0 0,1-1 0 0 0,-1 0 0 0 0,0 0 0 0 0,0 0 1 0 0,1 0-1 0 0,-1 0 0 0 0,0 0 0 0 0,0 0 0 0 0,0-1 0 0 0,-1 1 0 0 0,1-1 0 0 0,0 1 1 0 0,0-1-1 0 0,-1 0 0 0 0,3-3 0 0 0,-3 4-1 0 0,0 0 0 0 0,-1 0 1 0 0,1-1-1 0 0,-1 1 0 0 0,1 0 0 0 0,-1-1 1 0 0,0 1-1 0 0,1-1 0 0 0,-1 1 0 0 0,0 0 1 0 0,0-1-1 0 0,0 1 0 0 0,0 0 0 0 0,0-1 1 0 0,0 1-1 0 0,0-1 0 0 0,-1 1 0 0 0,0-2 1 0 0,0 0 3 0 0,0 0 1 0 0,0 1 0 0 0,-1-1-1 0 0,1 1 1 0 0,-1-1 0 0 0,1 1-1 0 0,-1 0 1 0 0,-3-3 0 0 0,-3-2 27 0 0,0 0 1 0 0,0 1 0 0 0,-17-10-1 0 0,13 11-13 0 0,1-1-1 0 0,-2 1 1 0 0,1 1 0 0 0,0 0-1 0 0,-1 1 1 0 0,1 0-1 0 0,-1 1 1 0 0,0 1 0 0 0,-17-1-1 0 0,11 6 175 0 0,18-4-126 0 0,3 0-8 0 0,89 9-62 0 0,-87-8-16 0 0,-1-1 0 0 0,0 1 0 0 0,0 0 0 0 0,0-1 0 0 0,0 1 0 0 0,0 0 0 0 0,3 2 0 0 0,-5-3 0 0 0,0 1 0 0 0,0-1 0 0 0,0 1 0 0 0,0-1 1 0 0,-1 1-1 0 0,1 0 0 0 0,0-1 0 0 0,-1 1 0 0 0,1 0 0 0 0,0-1 0 0 0,-1 1 0 0 0,1 0 0 0 0,-1 0 0 0 0,1 0 0 0 0,-1-1 0 0 0,1 1 0 0 0,-1 0 0 0 0,0 0 1 0 0,1 0-1 0 0,-1 0 0 0 0,0 0 0 0 0,0 0 0 0 0,0 0 0 0 0,1 0 0 0 0,-1 0 0 0 0,0 0 0 0 0,0 0 0 0 0,-1 0 0 0 0,1 0 0 0 0,0-1 0 0 0,0 1 1 0 0,-1 2-1 0 0,1 1 8 0 0,-1 2-1 0 0,1-1-1 0 0,-1 0 1 0 0,0 0-1 0 0,-1 1 1 0 0,1-1 0 0 0,-1 0-1 0 0,0 0 1 0 0,-4 6 0 0 0,-23 38 48 0 0,24-41-53 0 0,2-4-68 0 0,0 1-1044 0 0,0 0 1 0 0,0 0-1 0 0,-1 0 1 0 0,0-1-1 0 0,0 1 1 0 0,0-1-1 0 0,-6 4 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4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3 3224 0 0,'0'0'5858'0'0,"-12"-2"-526"0"0,10 3-5184 0 0,0 0 0 0 0,0 1 0 0 0,0-1 0 0 0,0 1 0 0 0,0-1 0 0 0,0 1 0 0 0,1 0 0 0 0,-1-1 0 0 0,1 1 0 0 0,-1 0 0 0 0,1 0 0 0 0,0 0 0 0 0,-2 4 0 0 0,-14 32 1669 0 0,17-38-1817 0 0,-12 29 749 0 0,1 0-1 0 0,2 2 0 0 0,-10 57 1 0 0,19-86-716 0 0,0-1 1 0 0,-1 1-1 0 0,1 0 1 0 0,0-1-1 0 0,0 1 1 0 0,0 0-1 0 0,1 0 1 0 0,-1-1 0 0 0,0 1-1 0 0,1 0 1 0 0,-1 0-1 0 0,1-1 1 0 0,-1 1-1 0 0,1-1 1 0 0,0 1-1 0 0,0 0 1 0 0,-1-1-1 0 0,1 1 1 0 0,0-1-1 0 0,1 0 1 0 0,0 2 0 0 0,0-1 51 0 0,1 0 0 0 0,-1-1 0 0 0,0 0 0 0 0,1 1 1 0 0,-1-1-1 0 0,1 0 0 0 0,0 0 0 0 0,-1 0 1 0 0,1-1-1 0 0,-1 1 0 0 0,1-1 0 0 0,4 1 0 0 0,2-1-415 0 0,-1 0-1 0 0,1 0 0 0 0,-1-1 1 0 0,1 0-1 0 0,-1-1 0 0 0,1 0 0 0 0,15-5 1 0 0,-13 1-1040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5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36 5528 0 0,'-6'-10'-1034'0'0,"5"7"1848"0"0,0 1 0 0 0,0 0 0 0 0,-1 0 0 0 0,1-1 0 0 0,-1 1 0 0 0,1 0 0 0 0,-1 0 0 0 0,0 1-1 0 0,-2-3 1 0 0,4 4-525 0 0,-1-1-1 0 0,0 1 0 0 0,1 0 1 0 0,-1-1-1 0 0,0 1 0 0 0,0 0 0 0 0,1 0 1 0 0,-1 0-1 0 0,0 0 0 0 0,1 0 0 0 0,-1 0 1 0 0,0 0-1 0 0,0 0 0 0 0,1 0 1 0 0,-1 0-1 0 0,0 0 0 0 0,1 0 0 0 0,-2 1 1 0 0,-12 6 422 0 0,7 0-614 0 0,0-1 0 0 0,0 1 0 0 0,1 0 0 0 0,0 0 0 0 0,1 1 0 0 0,-1-1 0 0 0,1 1 0 0 0,1 1 0 0 0,-7 13 0 0 0,3-1-84 0 0,0 1 0 0 0,-8 39 0 0 0,12-40 7 0 0,1 1-1 0 0,1-1 0 0 0,0 29 1 0 0,2-40 14 0 0,1-1-1 0 0,0 1 1 0 0,0-1 0 0 0,1 1 0 0 0,0-1 0 0 0,1 1 0 0 0,0-1 0 0 0,1 0 0 0 0,8 15-1 0 0,-10-21 11 0 0,0 1-1 0 0,1-1 0 0 0,-1 0 0 0 0,1 0 0 0 0,0 0 0 0 0,0 0 1 0 0,1 0-1 0 0,-1-1 0 0 0,0 0 0 0 0,1 1 0 0 0,-1-1 0 0 0,1 0 1 0 0,0-1-1 0 0,0 1 0 0 0,0-1 0 0 0,0 1 0 0 0,0-1 1 0 0,0 0-1 0 0,0-1 0 0 0,0 1 0 0 0,0-1 0 0 0,0 0 0 0 0,0 0 1 0 0,1 0-1 0 0,-1 0 0 0 0,0-1 0 0 0,0 0 0 0 0,0 0 0 0 0,0 0 1 0 0,0 0-1 0 0,0 0 0 0 0,0-1 0 0 0,5-3 0 0 0,-7 4 15 0 0,-1 0 0 0 0,1 0 0 0 0,0-1 0 0 0,-1 1 0 0 0,1-1 0 0 0,-1 1 0 0 0,0-1 0 0 0,0 1 0 0 0,1-1 0 0 0,-1 0 0 0 0,0 0 0 0 0,0 1 0 0 0,0-1 0 0 0,-1 0 0 0 0,1 0 0 0 0,0 0 1 0 0,-1 0-1 0 0,1 0 0 0 0,-1 0 0 0 0,0 0 0 0 0,0 0 0 0 0,0 0 0 0 0,0 0 0 0 0,0 0 0 0 0,0 0 0 0 0,0 0 0 0 0,-1 0 0 0 0,1 0 0 0 0,-1 0 0 0 0,1 0 0 0 0,-1 0 0 0 0,0 0 0 0 0,0 0 0 0 0,0 0 0 0 0,0 0 0 0 0,0 1 0 0 0,0-1 0 0 0,0 0 0 0 0,-1 1 0 0 0,1-1 0 0 0,0 1 0 0 0,-1-1 0 0 0,1 1 0 0 0,-1 0 0 0 0,0 0 0 0 0,0 0 0 0 0,1 0 0 0 0,-1 0 0 0 0,0 0 0 0 0,0 0 0 0 0,0 0 0 0 0,-2 0 0 0 0,-2 0-62 0 0,0 0 1 0 0,0 1-1 0 0,0 0 1 0 0,0 0-1 0 0,0 0 0 0 0,0 1 1 0 0,0 0-1 0 0,0 0 1 0 0,0 0-1 0 0,0 1 0 0 0,0 0 1 0 0,1 0-1 0 0,-1 0 1 0 0,1 1-1 0 0,-6 3 1 0 0,10-5-274 0 0,0-1 0 0 0,0 1 0 0 0,0 0 0 0 0,0-1 0 0 0,0 1 0 0 0,0 0 0 0 0,0 0 0 0 0,1 0 0 0 0,-1 0 0 0 0,0 0 0 0 0,0 1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6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1 151 3224 0 0,'0'0'3625'0'0,"0"12"2460"0"0,2-9-5827 0 0,0 0 1 0 0,0 0-1 0 0,1 0 0 0 0,-1 0 0 0 0,1-1 1 0 0,-1 1-1 0 0,1-1 0 0 0,0 0 0 0 0,0 0 1 0 0,0 0-1 0 0,0 0 0 0 0,1 0 0 0 0,-1-1 0 0 0,0 1 1 0 0,8 1-1 0 0,5 1 320 0 0,0 0 0 0 0,19 2 0 0 0,-27-5-399 0 0,47 5 803 0 0,65-3 0 0 0,186-18 826 0 0,0-18-534 0 0,-276 30-1180 0 0,178-13 626 0 0,-28 15-382 0 0,-97 2-84 0 0,-80-1-223 0 0,0 0 0 0 0,0 0 0 0 0,0 0 0 0 0,0-1 1 0 0,0 1-1 0 0,0-1 0 0 0,0 1 0 0 0,0-1 0 0 0,0 0 0 0 0,0 0 0 0 0,0-1 0 0 0,-1 1 0 0 0,1-1 0 0 0,0 1 0 0 0,-1-1 0 0 0,4-2 0 0 0,-12-19 321 0 0,1 16-313 0 0,0-1 0 0 0,-1 1-1 0 0,0 0 1 0 0,0 0 0 0 0,-1 1-1 0 0,0 0 1 0 0,0 0 0 0 0,-12-8 0 0 0,7 7-25 0 0,0 0 1 0 0,0 1 0 0 0,-1 0 0 0 0,0 1 0 0 0,-15-4 0 0 0,13 7 60 0 0,2-1 145 0 0,26 0-153 0 0,10 2-85 0 0,0 1 0 0 0,0 0 0 0 0,36 7 0 0 0,-58-7 18 0 0,-1 0 0 0 0,1 0 0 0 0,-1 0 0 0 0,1 0 0 0 0,0 1 0 0 0,-1-1 0 0 0,1 0 0 0 0,-1 0 0 0 0,1 1 0 0 0,-1-1 0 0 0,1 1 0 0 0,-1-1 0 0 0,1 0 0 0 0,-1 1 0 0 0,1-1 0 0 0,-1 1 0 0 0,0-1 0 0 0,1 1 0 0 0,-1-1 0 0 0,0 1 0 0 0,1-1 0 0 0,-1 1 0 0 0,0 0 0 0 0,0-1-1 0 0,1 1 1 0 0,-1-1 0 0 0,0 1 0 0 0,0 0 0 0 0,0-1 0 0 0,0 1 0 0 0,0 0 0 0 0,-1 15 12 0 0,-5 1 130 0 0,0-1 0 0 0,-1 0 1 0 0,-1 0-1 0 0,-10 16 0 0 0,6-12 73 0 0,-11 28 0 0 0,22-47-283 0 0,1 0-1 0 0,0 0 1 0 0,0-1-1 0 0,-1 1 1 0 0,1 0-1 0 0,0-1 1 0 0,-1 1-1 0 0,1 0 1 0 0,0-1-1 0 0,-1 1 1 0 0,1-1-1 0 0,-1 1 1 0 0,1-1-1 0 0,-1 1 1 0 0,1-1-1 0 0,-1 1 1 0 0,0-1-1 0 0,1 1 1 0 0,-1-1-1 0 0,1 0 1 0 0,-1 1-1 0 0,0-1 1 0 0,0 0-1 0 0,1 0 1 0 0,-1 1-1 0 0,0-1 1 0 0,1 0-1 0 0,-1 0 1 0 0,0 0-1 0 0,0 0 1 0 0,1 0-1 0 0,-1 0 1 0 0,0 0-1 0 0,1 0 1 0 0,-1 0-1 0 0,0 0 1 0 0,0-1-1 0 0,1 1 1 0 0,-1 0-1 0 0,0 0 1 0 0,1-1-1 0 0,-1 1 1 0 0,0 0-1 0 0,1-1 1 0 0,-1 1-1 0 0,1-1 1 0 0,-2 0-1 0 0,-4-5-1523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6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178 0 4144 0 0,'0'0'721'0'0,"-12"1"5008"0"0,11-2-5289 0 0,-1 1 0 0 0,1 0 0 0 0,-1 1-1 0 0,1-1 1 0 0,-1 0 0 0 0,1 0 0 0 0,-1 1 0 0 0,1-1-1 0 0,-1 1 1 0 0,1-1 0 0 0,-1 1 0 0 0,-1 0-1 0 0,-18 11 1429 0 0,21-11-1793 0 0,-7 4 231 0 0,0 0 1 0 0,0 0-1 0 0,1 1 0 0 0,0 0 0 0 0,0 1 1 0 0,-8 11-1 0 0,-26 48 890 0 0,34-55-830 0 0,0 1 0 0 0,-6 22 0 0 0,10-31-314 0 0,1 1 1 0 0,0 0-1 0 0,0 0 1 0 0,1 0 0 0 0,-1-1-1 0 0,1 1 1 0 0,0 0-1 0 0,0 0 1 0 0,0 0-1 0 0,1 0 1 0 0,-1 0-1 0 0,1 0 1 0 0,1 5-1 0 0,-1-8-46 0 0,0 0 0 0 0,0 0 0 0 0,0-1 0 0 0,-1 1 0 0 0,1 0 0 0 0,0 0 0 0 0,0-1 0 0 0,0 1 0 0 0,0 0 0 0 0,0-1 0 0 0,0 1 0 0 0,0-1 0 0 0,1 1 0 0 0,-1-1 0 0 0,0 0 0 0 0,0 1 0 0 0,0-1 0 0 0,2 0 0 0 0,20 2 79 0 0,-15-3-42 0 0,1-1 0 0 0,-1 0 1 0 0,0 0-1 0 0,0-1 0 0 0,-1 0 1 0 0,9-4-1 0 0,10-7-6827 0 0,-12 6-585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7.4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15 13824 0 0,'0'0'1056'0'0,"4"-7"-600"0"0,-6 3-386 0 0,2 3 296 0 0,0 1-320 0 0,-1-1 1 0 0,1 1-1 0 0,0 0 1 0 0,0 0 0 0 0,-1 0-1 0 0,1 0 1 0 0,0-1 0 0 0,-1 1-1 0 0,1 0 1 0 0,0 0 0 0 0,0 0-1 0 0,-1 0 1 0 0,1 0 0 0 0,0 0-1 0 0,-1 0 1 0 0,1 0 0 0 0,0 0-1 0 0,-1 0 1 0 0,1 0 0 0 0,0 0-1 0 0,-1 0 1 0 0,1 0 0 0 0,0 0-1 0 0,0 0 1 0 0,-1 1 0 0 0,1-1-1 0 0,0 0 1 0 0,-1 0 0 0 0,1 0-1 0 0,0 1 1 0 0,-11 3 426 0 0,6-1-298 0 0,1 0 0 0 0,-1 1-1 0 0,1 0 1 0 0,0 0-1 0 0,0 0 1 0 0,0 1 0 0 0,-6 8-1 0 0,-19 37 223 0 0,25-43-331 0 0,-6 15 24 0 0,1 0-1 0 0,0 1 1 0 0,2 0-1 0 0,1 1 1 0 0,1-1-1 0 0,0 1 1 0 0,2 0-1 0 0,1 0 0 0 0,1 1 1 0 0,3 31-1 0 0,-2-46 8 0 0,1 1 0 0 0,1-1-1 0 0,5 21 1 0 0,-6-28-65 0 0,0 0 0 0 0,0 0 0 0 0,1 0 0 0 0,-1 0 0 0 0,0 0 0 0 0,1 0 0 0 0,0-1 0 0 0,0 1 0 0 0,0 0 0 0 0,0-1 0 0 0,0 0 0 0 0,0 1 0 0 0,1-1 0 0 0,-1 0 0 0 0,1 0 0 0 0,5 3 0 0 0,-4-3 33 0 0,0-1 0 0 0,0 1 0 0 0,0-1 0 0 0,0 0 0 0 0,0 0 0 0 0,1-1 0 0 0,-1 1 1 0 0,0-1-1 0 0,1 0 0 0 0,-1 0 0 0 0,0-1 0 0 0,1 1 0 0 0,-1-1 0 0 0,0 0 0 0 0,0 0 0 0 0,0 0 0 0 0,0 0 0 0 0,0-1 0 0 0,0 0 0 0 0,0 0 0 0 0,0 0 0 0 0,0 0 0 0 0,-1-1 1 0 0,1 1-1 0 0,-1-1 0 0 0,0 0 0 0 0,0 0 0 0 0,0 0 0 0 0,4-6 0 0 0,-3 3-7 0 0,0 0 0 0 0,-1-1 1 0 0,1 0-1 0 0,-1 0 0 0 0,-1 0 1 0 0,0 0-1 0 0,3-10 0 0 0,-5 15-14 0 0,0 0 1 0 0,1 0-1 0 0,-1 0 0 0 0,0 1 1 0 0,0-1-1 0 0,0 0 0 0 0,0 0 0 0 0,0 1 1 0 0,-1-1-1 0 0,1 0 0 0 0,-1 0 1 0 0,1 0-1 0 0,-1 1 0 0 0,1-1 0 0 0,-1 0 1 0 0,0 1-1 0 0,0-1 0 0 0,0 1 1 0 0,0-1-1 0 0,0 1 0 0 0,0-1 1 0 0,0 1-1 0 0,0 0 0 0 0,-1 0 0 0 0,1-1 1 0 0,-1 1-1 0 0,1 0 0 0 0,-1 0 1 0 0,1 0-1 0 0,-1 1 0 0 0,1-1 0 0 0,-1 0 1 0 0,0 0-1 0 0,1 1 0 0 0,-1-1 1 0 0,0 1-1 0 0,-2-1 0 0 0,-4 0-50 0 0,0 0 0 0 0,0 1 1 0 0,0 0-1 0 0,0 0 0 0 0,0 1 0 0 0,0-1 0 0 0,-1 2 0 0 0,-14 3 0 0 0,-11 8-2490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2:35.2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359 1 3224 0 0,'1'13'13124'0'0,"-1"-13"-12872"0"0,-4 7 2549 0 0,-20 12-175 0 0,17-13-2459 0 0,-1 0 0 0 0,1 0 0 0 0,0 0 0 0 0,1 1-1 0 0,0 0 1 0 0,-9 12 0 0 0,9-9-129 0 0,0 0 1 0 0,1 0-1 0 0,0 1 0 0 0,-4 13 0 0 0,7-18-25 0 0,1-1 0 0 0,0 1 0 0 0,0-1 0 0 0,1 1-1 0 0,0-1 1 0 0,0 1 0 0 0,0-1 0 0 0,1 1 0 0 0,-1-1-1 0 0,4 12 1 0 0,-3-12 39 0 0,1 0-1 0 0,0 0 1 0 0,0 0-1 0 0,1 0 1 0 0,-1-1-1 0 0,1 1 1 0 0,0-1-1 0 0,0 1 1 0 0,0-1-1 0 0,8 7 1 0 0,-9-9-31 0 0,0-1 1 0 0,-1 0-1 0 0,1 1 1 0 0,0-1-1 0 0,-1 0 1 0 0,1 0-1 0 0,0-1 1 0 0,0 1-1 0 0,0 0 1 0 0,0 0-1 0 0,0-1 1 0 0,0 0-1 0 0,0 1 1 0 0,0-1-1 0 0,0 0 1 0 0,0 0-1 0 0,0 0 1 0 0,0 0-1 0 0,0 0 1 0 0,0 0-1 0 0,0-1 1 0 0,0 1-1 0 0,0-1 1 0 0,0 1-1 0 0,0-1 1 0 0,0 0-1 0 0,0 0 1 0 0,0 0-1 0 0,0 0 1 0 0,-1 0-1 0 0,4-3 1 0 0,-1 1 94 0 0,0-1 0 0 0,0 0 0 0 0,0 0 1 0 0,0 0-1 0 0,-1 0 0 0 0,0-1 0 0 0,0 1 0 0 0,0-1 1 0 0,-1 0-1 0 0,1 0 0 0 0,2-8 0 0 0,-1 1 190 0 0,-1 0 0 0 0,-1-1 0 0 0,3-24 0 0 0,-5-46 2405 0 0,-2 74-2688 0 0,7 16 766 0 0,1 0-759 0 0,-1 0-1 0 0,0 0 1 0 0,0 0 0 0 0,-1 1 0 0 0,0-1-1 0 0,5 15 1 0 0,13 51 233 0 0,-19-64-226 0 0,0 6 6 0 0,0 1 0 0 0,-1 0 0 0 0,0-1 0 0 0,-1 1 0 0 0,-1 0 0 0 0,-3 22 0 0 0,2-24-38 0 0,-2-1 0 0 0,1 1 0 0 0,-2-1 0 0 0,0 0 0 0 0,0 0 0 0 0,-1-1 0 0 0,-12 22 0 0 0,11-24 2 0 0,-1 0 0 0 0,0 0-1 0 0,-1-1 1 0 0,0 0 0 0 0,-1 0 0 0 0,0-1-1 0 0,0 0 1 0 0,0-1 0 0 0,-1 0-1 0 0,0 0 1 0 0,-14 6 0 0 0,10-7-29 0 0,0 0 1 0 0,0-2 0 0 0,-1 1-1 0 0,1-2 1 0 0,-1 0 0 0 0,0 0-1 0 0,0-2 1 0 0,-23 1-1 0 0,26-3-748 0 0,0 0-1 0 0,0 0 0 0 0,0-1 0 0 0,0-1 1 0 0,1 0-1 0 0,-1 0 0 0 0,1-1 0 0 0,0-1 0 0 0,0 0 1 0 0,-15-9-1 0 0,5 1-1060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8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94 140 456 0 0,'-11'-19'458'0'0,"0"0"5953"0"0,0-7 2487 0 0,9 21-8233 0 0,0 1 0 0 0,1-1 0 0 0,-1 0 1 0 0,1 0-1 0 0,1 0 0 0 0,-1-7 2176 0 0,12 27-2675 0 0,-9-10-151 0 0,0 0 1 0 0,-1 1-1 0 0,1-1 1 0 0,-1 1-1 0 0,0-1 1 0 0,0 10-1 0 0,-1 38 142 0 0,-1-23-116 0 0,1-7 51 0 0,-1 0 0 0 0,-1 0 0 0 0,-1 0 0 0 0,-1-1-1 0 0,-1 1 1 0 0,-9 25 0 0 0,11-38 82 0 0,-7 18 261 0 0,9-27-390 0 0,1 0 1 0 0,-1 0 0 0 0,1 0 0 0 0,-1 0-1 0 0,0 0 1 0 0,1-1 0 0 0,-1 1 0 0 0,0 0-1 0 0,1 0 1 0 0,-1-1 0 0 0,0 1 0 0 0,0 0-1 0 0,0-1 1 0 0,0 1 0 0 0,0-1 0 0 0,0 1-1 0 0,1-1 1 0 0,-1 1 0 0 0,0-1 0 0 0,0 0-1 0 0,0 0 1 0 0,-1 1 0 0 0,0-1 0 0 0,2 0-13 0 0,-1-1 0 0 0,1 1 0 0 0,-1 0 0 0 0,1-1 0 0 0,-1 1 1 0 0,1 0-1 0 0,-1-1 0 0 0,1 1 0 0 0,-1-1 0 0 0,1 1 0 0 0,-1 0 0 0 0,1-1 1 0 0,0 1-1 0 0,-1-1 0 0 0,1 0 0 0 0,0 1 0 0 0,-1-1 0 0 0,1 1 1 0 0,0-1-1 0 0,0 1 0 0 0,0-1 0 0 0,0 0 0 0 0,-1 1 0 0 0,1-1 1 0 0,0 0-1 0 0,0 1 0 0 0,0-1 0 0 0,0 1 0 0 0,1-2 0 0 0,-1-20 455 0 0,4-3-247 0 0,1 0 0 0 0,0 1 0 0 0,2 0-1 0 0,1 1 1 0 0,1-1 0 0 0,1 1 0 0 0,0 1 0 0 0,2 0-1 0 0,1 1 1 0 0,1 0 0 0 0,0 1 0 0 0,26-28 0 0 0,-34 42-276 0 0,0 1-1 0 0,0 0 1 0 0,0 0 0 0 0,0 0 0 0 0,1 1 0 0 0,0 0 0 0 0,0 0 0 0 0,0 1 0 0 0,0 0-1 0 0,1 0 1 0 0,-1 0 0 0 0,1 1 0 0 0,-1 0 0 0 0,1 1 0 0 0,0 0 0 0 0,0 0 0 0 0,0 1-1 0 0,0-1 1 0 0,0 2 0 0 0,0-1 0 0 0,-1 1 0 0 0,1 0 0 0 0,0 1 0 0 0,0 0 0 0 0,-1 0-1 0 0,1 1 1 0 0,-1 0 0 0 0,13 7 0 0 0,-5-2-1595 0 0,0-1 0 0 0,1-1-1 0 0,24 7 1 0 0,-28-10-793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8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1 18199 0 0,'-11'3'1386'0'0,"-10"4"-893"0"0,15-6-391 0 0,1 1-1 0 0,0 0 1 0 0,0 0-1 0 0,1 0 1 0 0,-1 0 0 0 0,0 1-1 0 0,1 0 1 0 0,-1 0-1 0 0,1 0 1 0 0,0 0-1 0 0,-5 6 1 0 0,-8 10 208 0 0,1 1 1 0 0,-17 29 0 0 0,26-37-206 0 0,1 0 1 0 0,0 0-1 0 0,0 1 1 0 0,2-1-1 0 0,-1 1 1 0 0,-2 15-1 0 0,6-20-98 0 0,1 0 1 0 0,-1 1-1 0 0,1-1 0 0 0,0 0 0 0 0,1 0 0 0 0,2 10 1 0 0,-2-13-1 0 0,0 1 1 0 0,0-1 0 0 0,1 0-1 0 0,0 0 1 0 0,0 0 0 0 0,0 0-1 0 0,1 0 1 0 0,-1 0 0 0 0,1-1-1 0 0,5 6 1 0 0,-8-9 4 0 0,1 0 1 0 0,0 0-1 0 0,0 0 1 0 0,0-1-1 0 0,0 1 1 0 0,0 0-1 0 0,0-1 0 0 0,0 1 1 0 0,0 0-1 0 0,0-1 1 0 0,0 0-1 0 0,0 1 1 0 0,1-1-1 0 0,-1 1 1 0 0,0-1-1 0 0,0 0 0 0 0,0 0 1 0 0,1 0-1 0 0,-1 0 1 0 0,0 0-1 0 0,0 0 1 0 0,0 0-1 0 0,1 0 0 0 0,-1 0 1 0 0,0-1-1 0 0,0 1 1 0 0,0 0-1 0 0,0-1 1 0 0,1 1-1 0 0,-1-1 0 0 0,1 0 1 0 0,2-1 80 0 0,-1-1 0 0 0,0 1-1 0 0,0-1 1 0 0,0 1 0 0 0,-1-1 0 0 0,1 0 0 0 0,-1 0-1 0 0,3-4 1 0 0,4-8 153 0 0,-1-1-1 0 0,0-1 1 0 0,-1 1 0 0 0,5-21-1 0 0,11-27 701 0 0,-17 49-471 0 0,-5 11-286 0 0,1 1 0 0 0,-1-1-1 0 0,0 1 1 0 0,1-1 0 0 0,0 1-1 0 0,0 0 1 0 0,4-5 550 0 0,5 14-393 0 0,-1 8-272 0 0,-1 0 0 0 0,9 19 0 0 0,-15-28-79 0 0,-1-2-85 0 0,0 0 0 0 0,-1-1-1 0 0,2 1 1 0 0,-1-1 0 0 0,0 1-1 0 0,0-1 1 0 0,1 0 0 0 0,-1 0-1 0 0,1 0 1 0 0,0-1 0 0 0,0 1 0 0 0,0-1-1 0 0,-1 1 1 0 0,1-1 0 0 0,0 0-1 0 0,4 1 1 0 0,-1 0-385 0 0,-1-1 1 0 0,1 0-1 0 0,0 0 0 0 0,0-1 0 0 0,0 0 1 0 0,0 0-1 0 0,-1 0 0 0 0,8-1 0 0 0,-6-1-468 0 0,1 0 0 0 0,-1 0 0 0 0,12-5 0 0 0,-1-2-3955 0 0,-15 8 3961 0 0,13-6-5199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9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134 376 3224 0 0,'-8'-5'2725'0'0,"5"5"-1905"0"0,0 0 0 0 0,0 0-1 0 0,0 0 1 0 0,1 0 0 0 0,-1 0 0 0 0,0 1-1 0 0,0-1 1 0 0,1 1 0 0 0,-1 0 0 0 0,0 0-1 0 0,-4 2 1 0 0,2-1-221 0 0,1 1-1 0 0,0 0 1 0 0,-1 0-1 0 0,1 0 1 0 0,-7 7 0 0 0,5-4-294 0 0,0 1 1 0 0,1 0-1 0 0,0-1 1 0 0,1 1-1 0 0,-1 1 1 0 0,1-1-1 0 0,-5 14 1 0 0,7-13 78 0 0,-1 1 0 0 0,1 0 0 0 0,1-1 0 0 0,-1 15 0 0 0,1-20-254 0 0,1 1-1 0 0,0-1 0 0 0,0 1 0 0 0,1-1 0 0 0,-1 1 0 0 0,1-1 0 0 0,0 0 0 0 0,0 1 0 0 0,0-1 0 0 0,0 0 1 0 0,0 1-1 0 0,1-1 0 0 0,3 6 0 0 0,-4-8-130 0 0,1 1 1 0 0,0-1 0 0 0,-1 0-1 0 0,1 1 1 0 0,0-1 0 0 0,-1 0-1 0 0,1 0 1 0 0,0 0-1 0 0,0-1 1 0 0,0 1 0 0 0,0 0-1 0 0,0-1 1 0 0,0 1-1 0 0,0-1 1 0 0,0 1 0 0 0,0-1-1 0 0,0 0 1 0 0,0 0 0 0 0,1 0-1 0 0,-1 0 1 0 0,0-1-1 0 0,0 1 1 0 0,0 0 0 0 0,0-1-1 0 0,3-1 1 0 0,1 0 43 0 0,-1 0 0 0 0,0 0 0 0 0,0 0-1 0 0,1-1 1 0 0,-2 0 0 0 0,1 0 0 0 0,0-1 0 0 0,5-4 0 0 0,1-4 179 0 0,0-1 0 0 0,0 0 0 0 0,-2 0 0 0 0,0-1 1 0 0,0-1-1 0 0,10-24 0 0 0,31-99 72 0 0,-39 105-165 0 0,0-6 322 0 0,6-43-1 0 0,-11 46-117 0 0,-3 22-138 0 0,2-9 475 0 0,-1-1-1 0 0,1-30 1 0 0,-5 54-524 0 0,-6 6 13 0 0,2 1-125 0 0,1 0 0 0 0,-1 1 0 0 0,1-1 0 0 0,1 1 0 0 0,-3 11 0 0 0,-6 42 56 0 0,10-57-88 0 0,-16 146 6 0 0,16-130-24 0 0,1 0-1 0 0,1 0 1 0 0,1 0 0 0 0,0 0 0 0 0,8 28 0 0 0,-9-44-253 0 0,0 1 0 0 0,1-1 0 0 0,0 1-1 0 0,-1-1 1 0 0,1 0 0 0 0,1 0 0 0 0,-1 0 0 0 0,1 0 0 0 0,-1 0 0 0 0,1-1 0 0 0,0 1 0 0 0,0-1 0 0 0,1 0 0 0 0,-1 0 0 0 0,1 0 0 0 0,0 0 0 0 0,-1 0 0 0 0,1-1 0 0 0,0 0 0 0 0,1 0-1 0 0,-1 0 1 0 0,0 0 0 0 0,1-1 0 0 0,5 2 0 0 0,10-2-2027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9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63 270 21191 0 0,'-7'9'539'0'0,"3"-4"-286"0"0,0 0-1 0 0,0 1 1 0 0,1-1 0 0 0,0 1 0 0 0,0 0-1 0 0,-3 7 1 0 0,0 8-243 0 0,0 0-1 0 0,2-1 0 0 0,-4 40 0 0 0,4 65-202 0 0,4-124 78 0 0,-1 1 0 0 0,1-1 0 0 0,0 1 1 0 0,1-1-1 0 0,-1 1 0 0 0,0-1 0 0 0,0 1 0 0 0,1-1 0 0 0,-1 0 0 0 0,0 1 0 0 0,1-1 0 0 0,0 1 0 0 0,-1-1 0 0 0,1 0 0 0 0,0 0 0 0 0,-1 1 0 0 0,1-1 0 0 0,2 2 0 0 0,11 7-1221 0 0</inkml:trace>
  <inkml:trace contextRef="#ctx0" brushRef="#br0" timeOffset="1">207 0 15344 0 0,'-6'2'336'0'0,"4"0"487"0"0,-2 3-383 0 0,-2 3-352 0 0,4-3-88 0 0,4 2 0 0 0,1-2 0 0 0,-3 3-887 0 0,3-3-193 0 0,3 2-40 0 0,0 2-4576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09.7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 12032 0 0,'0'0'553'0'0,"-5"2"176"0"0,2 1-508 0 0,1-1 0 0 0,0 0 0 0 0,-1 1 0 0 0,1-1 0 0 0,0 1 0 0 0,-3 5 0 0 0,1-1 772 0 0,-1 1-318 0 0,0 1 0 0 0,1 0 0 0 0,0 0 0 0 0,0 0-1 0 0,1 0 1 0 0,0 1 0 0 0,1-1 0 0 0,0 1 0 0 0,-1 16 0 0 0,2 3 503 0 0,4 56 0 0 0,-2-77-1084 0 0,0-1 0 0 0,0 0 0 0 0,1 0 0 0 0,-1 0 0 0 0,4 7-1 0 0,-4-12-34 0 0,0 0-1 0 0,0 0 1 0 0,0 0-1 0 0,0 0 0 0 0,0 0 1 0 0,1 0-1 0 0,-1 0 0 0 0,1 0 1 0 0,-1 0-1 0 0,1-1 0 0 0,-1 1 1 0 0,1 0-1 0 0,0-1 0 0 0,0 0 1 0 0,0 1-1 0 0,0-1 0 0 0,0 0 1 0 0,4 2-1 0 0,-5-3-25 0 0,0 0-1 0 0,0 0 1 0 0,0 0-1 0 0,0 0 1 0 0,1 1-1 0 0,-1-1 1 0 0,0 0-1 0 0,0-1 1 0 0,0 1-1 0 0,0 0 1 0 0,0 0-1 0 0,0 0 1 0 0,0-1-1 0 0,0 1 1 0 0,0 0-1 0 0,0-1 1 0 0,-1 1-1 0 0,1-1 1 0 0,0 1-1 0 0,0-1 1 0 0,0 0-1 0 0,0 1 1 0 0,1-2-1 0 0,1-1 3 0 0,-1-1 1 0 0,1 1-1 0 0,-1-1 0 0 0,3-6 0 0 0,4-4-15 0 0,-5 8 26 0 0,0 0-1 0 0,-1-1 0 0 0,4-6 1 0 0,8-15 580 0 0,-14 25-555 0 0,0 1 1 0 0,1 0-1 0 0,-1-1 1 0 0,-1 1-1 0 0,1-1 0 0 0,1-4 1 0 0,-2 5-5 0 0,1 0 1 0 0,-1-1 0 0 0,1 1 0 0 0,-1 0-1 0 0,1 0 1 0 0,0 0 0 0 0,0 0 0 0 0,0 0 0 0 0,2-2-1 0 0,-3 3-46 0 0,1 1-1 0 0,-1 0 0 0 0,0 0 1 0 0,0 0-1 0 0,1 0 0 0 0,-1 0 0 0 0,0 0 1 0 0,0-1-1 0 0,1 1 0 0 0,-1 0 0 0 0,0 0 1 0 0,1 0-1 0 0,-1 0 0 0 0,0 0 0 0 0,0 0 1 0 0,1 0-1 0 0,-1 0 0 0 0,0 0 1 0 0,1 0-1 0 0,-1 0 0 0 0,0 0 0 0 0,0 1 1 0 0,1-1-1 0 0,-1 0 0 0 0,0 0 0 0 0,1 0 1 0 0,-1 0-1 0 0,0 0 0 0 0,0 0 1 0 0,1 1-1 0 0,-1-1 0 0 0,0 0 0 0 0,0 0 1 0 0,0 0-1 0 0,1 1 0 0 0,-1-1 0 0 0,0 0 1 0 0,0 0-1 0 0,0 1 0 0 0,0-1 0 0 0,0 0 1 0 0,1 0-1 0 0,-1 1 0 0 0,0-1 1 0 0,0 0-1 0 0,0 1 0 0 0,0-1 0 0 0,0 1 7 0 0,2 8 348 0 0,-1-1-1 0 0,0 17 0 0 0,-1-15-349 0 0,1 0 1 0 0,-1 0-1 0 0,4 9 0 0 0,-4-16-136 0 0,1-1 0 0 0,0 1 0 0 0,0-1 0 0 0,0 1 0 0 0,0-1 0 0 0,0 0 0 0 0,0 1 0 0 0,1-1 0 0 0,-1 0 0 0 0,1 0 0 0 0,0 0 0 0 0,-1 0 0 0 0,1 0 0 0 0,0-1-1 0 0,0 1 1 0 0,2 1 0 0 0,-1-2-93 0 0,-1 0 0 0 0,1 0 0 0 0,-1 0 0 0 0,1 0-1 0 0,-1-1 1 0 0,1 1 0 0 0,0-1 0 0 0,-1 0 0 0 0,1 0 0 0 0,0 0-1 0 0,-1 0 1 0 0,1 0 0 0 0,0 0 0 0 0,-1-1 0 0 0,1 1-1 0 0,4-2 1 0 0,6-3-600 0 0,-1 1-1 0 0,13-8 1 0 0,-17 8 287 0 0,14-8-1923 0 0,-1-4-496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10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19 3224 0 0,'-6'-12'7356'0'0,"5"11"-6617"0"0,0 0 1 0 0,0 1-1 0 0,0-1 1 0 0,0 1-1 0 0,0-1 1 0 0,0 1-1 0 0,0-1 1 0 0,0 1-1 0 0,0-1 1 0 0,0 1 0 0 0,0 0-1 0 0,0 0 1 0 0,-2-1-1 0 0,0 2-129 0 0,0-1 0 0 0,0 0 0 0 0,0 1 0 0 0,0-1 0 0 0,0 1 0 0 0,-4 2 0 0 0,4-2-47 0 0,2-1 205 0 0,1 1-631 0 0,1 1 0 0 0,-1-1 1 0 0,1 0-1 0 0,-1 0 0 0 0,1 0 0 0 0,0 1 1 0 0,0-1-1 0 0,-1 0 0 0 0,1 0 0 0 0,0 0 1 0 0,0 0-1 0 0,0 0 0 0 0,0 0 1 0 0,0-1-1 0 0,0 1 0 0 0,0 0 0 0 0,1 0 1 0 0,-1-1-1 0 0,0 1 0 0 0,0-1 0 0 0,1 1 1 0 0,-1-1-1 0 0,0 1 0 0 0,3-1 0 0 0,37 10-25 0 0,-35-9 405 0 0,-1 0-441 0 0,-1 0 0 0 0,1 0 0 0 0,-1 1 0 0 0,0-1 0 0 0,1 1 0 0 0,-1 0 0 0 0,0 0 0 0 0,6 4 0 0 0,-9-5-60 0 0,0 0-1 0 0,1 0 1 0 0,-1 0-1 0 0,0 0 1 0 0,0 1-1 0 0,0-1 1 0 0,0 0-1 0 0,0 0 0 0 0,0 1 1 0 0,-1-1-1 0 0,1 1 1 0 0,0-1-1 0 0,-1 1 1 0 0,1-1-1 0 0,-1 1 1 0 0,1-1-1 0 0,-1 1 0 0 0,0-1 1 0 0,1 1-1 0 0,-1-1 1 0 0,0 1-1 0 0,0 0 1 0 0,0-1-1 0 0,-1 1 1 0 0,1-1-1 0 0,0 1 1 0 0,-1 2-1 0 0,-1 1-15 0 0,-1 1 0 0 0,1-1 0 0 0,-1 0 0 0 0,-6 7 0 0 0,-2 5 0 0 0,-1 4-1334 0 0,-24 30 0 0 0,22-35-1043 0 0,0 0 0 0 0,-17 14 1 0 0,14-17-7057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10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 10136 0 0,'0'0'777'0'0,"15"2"3874"0"0,27-8 1275 0 0,24 1-3747 0 0,18-3-2329 0 0,-39 4-2633 0 0,-36 3-902 0 0,3 1-3630 0 0</inkml:trace>
  <inkml:trace contextRef="#ctx0" brushRef="#br0" timeOffset="1">45 107 19175 0 0,'0'0'848'0'0,"-2"5"384"0"0,2 1-1232 0 0,2-1 0 0 0,5 2 0 0 0,1-2 320 0 0,3 1 16 0 0,6-4 8 0 0,8 0 0 0 0,3 1-256 0 0,0-3-88 0 0,0 2 0 0 0,7-2-6016 0 0,-4-2-1247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10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16 17503 0 0,'0'0'1588'0'0,"0"1"-1304"0"0,0 2-125 0 0,3-2 1274 0 0,7-1-716 0 0,-9 0-464 0 0,132-11 4936 0 0,-56 2-3700 0 0,-73 9-1448 0 0,0 0 0 0 0,0 0-1 0 0,0 0 1 0 0,0 0 0 0 0,0 1 0 0 0,0 0 0 0 0,0 0-1 0 0,-1 0 1 0 0,1 0 0 0 0,0 0 0 0 0,0 1-1 0 0,5 3 1 0 0,-7-5-29 0 0,-1 1 0 0 0,0 1 0 0 0,1-1 0 0 0,-1 0 0 0 0,0 0 0 0 0,0 0 0 0 0,0 1 0 0 0,0-1 0 0 0,0 1-1 0 0,0-1 1 0 0,0 1 0 0 0,0-1 0 0 0,-1 1 0 0 0,1-1 0 0 0,0 1 0 0 0,-1 0 0 0 0,0-1 0 0 0,1 1 0 0 0,-1 0 0 0 0,0-1 0 0 0,0 1 0 0 0,0 0 0 0 0,0-1 0 0 0,0 1 0 0 0,0 0-1 0 0,0 0 1 0 0,-1-1 0 0 0,1 1 0 0 0,0 0 0 0 0,-1-1 0 0 0,-1 3 0 0 0,-2 6-12 0 0,-1 1 0 0 0,0-1 0 0 0,-1 0 0 0 0,0-1 0 0 0,-1 1 0 0 0,-10 11 0 0 0,-53 47 0 0 0,49-50 0 0 0,-11 10 0 0 0,26-23 0 0 0,6-5 0 0 0,0 0 0 0 0,-1 0 0 0 0,1 0 0 0 0,0 0 0 0 0,0 0 0 0 0,-1 0 0 0 0,1 1 0 0 0,0-1 0 0 0,0 0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0,0 0 0 0 0,0 1 0 0 0,0-1 0 0 0,1 0 0 0 0,-1 0 0 0 0,0 1 0 0 0,0-1 0 0 0,0 0 0 0 0,0 0 0 0 0,1 0 0 0 0,-1 1 0 0 0,0-1 0 0 0,0 0 0 0 0,0 0 0 0 0,1 0 0 0 0,-1 0 0 0 0,0 1 0 0 0,0-1 0 0 0,1 0 0 0 0,-1 0 0 0 0,1 0 0 0 0,12 6 0 0 0,2-4 157 0 0,0 0 0 0 0,0 0-1 0 0,0-2 1 0 0,-1 0 0 0 0,19-2 0 0 0,-17 1 71 0 0,1 0 1 0 0,-1 1-1 0 0,30 5 1 0 0,-42-5-190 0 0,1 1 59 0 0,1 0 0 0 0,-1 1-1 0 0,0-1 1 0 0,0 1 0 0 0,9 4 0 0 0,-13-6-85 0 0,0 1 0 0 0,-1-1 0 0 0,1 1 0 0 0,0 0 0 0 0,0-1 0 0 0,0 1 0 0 0,-1 0 0 0 0,1 0 0 0 0,0 0 0 0 0,-1-1 1 0 0,1 1-1 0 0,0 0 0 0 0,-1 0 0 0 0,0 0 0 0 0,1 0 0 0 0,-1 0 0 0 0,1 0 0 0 0,-1 0 0 0 0,0 0 0 0 0,0 0 1 0 0,1 0-1 0 0,-1 0 0 0 0,0 0 0 0 0,0 0 0 0 0,0 0 0 0 0,0 0 0 0 0,-1 1 0 0 0,1-1 0 0 0,0 0 0 0 0,0 0 1 0 0,0 0-1 0 0,-1 0 0 0 0,1 0 0 0 0,-1 0 0 0 0,0 1 0 0 0,-2 3 6 0 0,1 0-1 0 0,-1 0 1 0 0,0-1 0 0 0,-1 1-1 0 0,1-1 1 0 0,-1 0 0 0 0,0 0-1 0 0,-5 4 1 0 0,-39 27 75 0 0,34-26-72 0 0,-10 6 4 0 0,0-1 0 0 0,0-2 1 0 0,-1 0-1 0 0,-49 14 0 0 0,-110 16-3889 0 0,164-38 2343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6:14.7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54 111 13072 0 0,'0'0'1185'0'0,"-1"0"-977"0"0,-30 3 3254 0 0,10-1 5698 0 0,41-8-8160 0 0,12-2-384 0 0,-17 3-265 0 0,1 2 0 0 0,0-1 0 0 0,32 0 0 0 0,63 1 493 0 0,-62-2-712 0 0,-46 5-84 0 0,0 0-1 0 0,0-1 1 0 0,0 1 0 0 0,-1-1 0 0 0,1 0-1 0 0,0 0 1 0 0,0 0 0 0 0,-1 0-1 0 0,1 0 1 0 0,-1-1 0 0 0,1 1-1 0 0,3-4 1 0 0,0-6-200 0 0,-3 5-3 0 0,-2 4 9 0 0,-1 1 1 0 0,1-1-1 0 0,0 1 0 0 0,-1-1 0 0 0,1 0 0 0 0,-1 1 0 0 0,1-1 0 0 0,-1-3 0 0 0,0 4-265 0 0,1-1 0 0 0,-1 0 0 0 0,0 1 0 0 0,1-1 1 0 0,-1 1-1 0 0,1-1 0 0 0,-1 1 0 0 0,1-1 0 0 0,1-2 0 0 0,0-1-1328 0 0,-2 0-41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7:02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19551 0 0,'0'0'2240'0'0,"11"8"-38"0"0,-8-6-2028 0 0,0-1 1 0 0,-1 0-1 0 0,1 0 1 0 0,0 0-1 0 0,0 0 1 0 0,0 0 0 0 0,0 0-1 0 0,0-1 1 0 0,0 1-1 0 0,0-1 1 0 0,0 0-1 0 0,0 0 1 0 0,0 0 0 0 0,3-1-1 0 0,40-9 706 0 0,-33 6-842 0 0,1 1 0 0 0,18-2 1 0 0,-16 3 189 0 0,22-6 1 0 0,-32 8-373 0 0,-5 0-594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8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7 374 11344 0 0,'0'0'256'0'0,"-5"-15"717"0"0,5 11-644 0 0,-1 0-1 0 0,1 0 1 0 0,0 0 0 0 0,-1 0-1 0 0,2 0 1 0 0,-1 1 0 0 0,2-8-1 0 0,0-10 1957 0 0,-2 19-2178 0 0,0 0 0 0 0,0 0 0 0 0,0 0 0 0 0,0 1 0 0 0,1-1 0 0 0,-1 0 0 0 0,1 0 0 0 0,-1 1 0 0 0,1-1 0 0 0,-1 0 0 0 0,1 1 0 0 0,0-1 0 0 0,0 0 0 0 0,0 1 0 0 0,0-1 0 0 0,0 1 0 0 0,0 0 0 0 0,1-1 0 0 0,-1 1 0 0 0,0 0 0 0 0,1 0 0 0 0,-1 0 0 0 0,0-1 0 0 0,1 2 0 0 0,0-1 0 0 0,-1 0 0 0 0,1 0 0 0 0,0 0 0 0 0,-1 1 0 0 0,1-1 0 0 0,0 1 0 0 0,-1-1 0 0 0,1 1 0 0 0,3 0 1 0 0,6-1-30 0 0,-1 0 0 0 0,1 2 0 0 0,0-1 0 0 0,17 4 0 0 0,-15-2-134 0 0,80 8 1045 0 0,1-4 0 0 0,0-4-1 0 0,165-18 1 0 0,-202 10-466 0 0,66-18-1 0 0,-118 23-484 0 0,1-1-1 0 0,-1 0 1 0 0,0 0 0 0 0,-1 0-1 0 0,8-5 1 0 0,-11 7-20 0 0,1-1-1 0 0,-1 0 1 0 0,1 0 0 0 0,-1 0 0 0 0,0-1 0 0 0,0 1 0 0 0,0 0-1 0 0,1 0 1 0 0,-1-1 0 0 0,0 1 0 0 0,0-1 0 0 0,-1 1 0 0 0,1-1-1 0 0,0 1 1 0 0,0-1 0 0 0,-1 1 0 0 0,1-1 0 0 0,-1 0 0 0 0,1 1-1 0 0,-1-4 1 0 0,0 2 5 0 0,0 0 1 0 0,-1 0-1 0 0,1 0 0 0 0,-1 0 0 0 0,1 1 0 0 0,-1-1 1 0 0,0 0-1 0 0,-1 0 0 0 0,1 0 0 0 0,0 1 0 0 0,-1-1 1 0 0,1 1-1 0 0,-1-1 0 0 0,0 1 0 0 0,0 0 0 0 0,0 0 1 0 0,0-1-1 0 0,0 1 0 0 0,-5-3 0 0 0,-3-2 5 0 0,-1 0 0 0 0,-1 1 0 0 0,-16-7 0 0 0,-2-1-20 0 0,1-1 213 0 0,-51-20 1 0 0,57 26-291 0 0,11 4 83 0 0,0 1 0 0 0,-1 0 0 0 0,1 1 0 0 0,-1 0 0 0 0,0 1 0 0 0,-13-1 0 0 0,20 4-14 0 0,5-1 0 0 0,1 0 0 0 0,0 0 0 0 0,-1 0 0 0 0,1 0 0 0 0,0 1 0 0 0,0-1 0 0 0,-1 0 0 0 0,1 0 0 0 0,0 1 0 0 0,0-1 0 0 0,0 0 0 0 0,-1 0 0 0 0,1 1 0 0 0,0-1 0 0 0,0 0 0 0 0,0 1 0 0 0,0-1 0 0 0,0 0 0 0 0,-1 1 0 0 0,1-1 0 0 0,0 0 0 0 0,0 1 0 0 0,0-1 0 0 0,0 0 0 0 0,0 1 0 0 0,0-1 0 0 0,2 4 0 0 0,-2-3-1 0 0,1 0 0 0 0,-1 0 0 0 0,1 1-1 0 0,0-1 1 0 0,-1 0 0 0 0,1 0 0 0 0,0 0 0 0 0,0 0 0 0 0,0 0-1 0 0,0-1 1 0 0,0 1 0 0 0,0 0 0 0 0,0 0 0 0 0,0 0 0 0 0,1-1-1 0 0,-1 1 1 0 0,0-1 0 0 0,0 1 0 0 0,0-1 0 0 0,3 1 0 0 0,30 5-209 0 0,-28-5 125 0 0,58 7-221 0 0,-27-4 472 0 0,0 1 0 0 0,63 19 0 0 0,-96-23-193 0 0,0 0 0 0 0,0 1 0 0 0,0-1-1 0 0,-1 1 1 0 0,1 0 0 0 0,-1 0 0 0 0,1 1-1 0 0,-1-1 1 0 0,0 1 0 0 0,0-1 0 0 0,0 1 0 0 0,3 4-1 0 0,-5-5 31 0 0,1 0 0 0 0,-1 0 0 0 0,0 1 0 0 0,0-1 0 0 0,0 0 0 0 0,-1 1 0 0 0,1-1-1 0 0,0 0 1 0 0,-1 1 0 0 0,0-1 0 0 0,1 1 0 0 0,-1-1 0 0 0,0 1 0 0 0,0-1 0 0 0,0 1 0 0 0,-1-1 0 0 0,1 1-1 0 0,-1-1 1 0 0,1 1 0 0 0,-2 3 0 0 0,0-1 28 0 0,-1 0 0 0 0,1 0-1 0 0,-1 0 1 0 0,0-1 0 0 0,0 1-1 0 0,0-1 1 0 0,0 0 0 0 0,-1 1 0 0 0,0-2-1 0 0,0 1 1 0 0,-7 5 0 0 0,-5 2 21 0 0,0-1 1 0 0,-17 8-1 0 0,25-14-38 0 0,-21 10 11 0 0,-37 12 0 0 0,27-12-7969 0 0,18-4-841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7:03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18 4608 0 0,'-3'-9'14180'0'0,"0"0"-7290"0"0,3 11-6777 0 0,-28 77 467 0 0,22-37-504 0 0,6-39-76 0 0,-1 0 0 0 0,1 0 0 0 0,0 0-1 0 0,0-1 1 0 0,0 1 0 0 0,0 4 0 0 0,1 3 12 0 0,0-8 31 0 0,1 2-22 0 0,-1-2 32 0 0,-1-1-44 0 0,1 0 0 0 0,-1-1 0 0 0,1 1 0 0 0,-1 0 0 0 0,1-1 0 0 0,-1 1 0 0 0,1-1 0 0 0,0 1 0 0 0,0-1 0 0 0,-1 1 0 0 0,1-1 0 0 0,0 1 0 0 0,0-1 1 0 0,-1 1-1 0 0,1-1 0 0 0,0 0 0 0 0,0 0 0 0 0,0 1 0 0 0,0-1 0 0 0,0 0 0 0 0,0 0 0 0 0,-1 0 0 0 0,1 0 0 0 0,0 0 0 0 0,0 0 0 0 0,0 0 0 0 0,0 0 0 0 0,0-1 0 0 0,0 1 0 0 0,1-1 0 0 0,0 1 38 0 0,7 0 105 0 0,0-2 1 0 0,15-2-1 0 0,-10 1-42 0 0,-2 1 34 0 0,-1 1 1 0 0,0 0 0 0 0,0 1 0 0 0,1 0 0 0 0,-1 1 0 0 0,0 0 0 0 0,20 5 0 0 0,-28-5-108 0 0,0 0-1 0 0,-1 0 1 0 0,1 0-1 0 0,-1 0 1 0 0,1 0-1 0 0,-1 1 1 0 0,1-1-1 0 0,-1 1 0 0 0,0 0 1 0 0,0-1-1 0 0,0 1 1 0 0,0 0-1 0 0,0 0 1 0 0,0 0-1 0 0,0 1 0 0 0,-1-1 1 0 0,1 0-1 0 0,-1 1 1 0 0,1-1-1 0 0,-1 1 1 0 0,0-1-1 0 0,0 1 1 0 0,0-1-1 0 0,0 1 0 0 0,-1 0 1 0 0,1 0-1 0 0,-1-1 1 0 0,0 1-1 0 0,1 0 1 0 0,-1 0-1 0 0,-1-1 0 0 0,1 1 1 0 0,-1 5-1 0 0,0-4-6 0 0,0 1-1 0 0,0-1 1 0 0,0 0-1 0 0,-1 0 1 0 0,0 0-1 0 0,1 1 1 0 0,-2-2-1 0 0,1 1 1 0 0,0 0-1 0 0,-1 0 1 0 0,0-1-1 0 0,1 1 1 0 0,-1-1-1 0 0,-1 0 1 0 0,1 0 0 0 0,0 0-1 0 0,-1 0 1 0 0,0-1-1 0 0,1 1 1 0 0,-8 2-1 0 0,-12 4 61 0 0,0-1 0 0 0,0-2 0 0 0,-48 8 0 0 0,37-8-1257 0 0,32-5 763 0 0,-1-1 1 0 0,1 1 0 0 0,0 0-1 0 0,0 0 1 0 0,0 0 0 0 0,-1 0-1 0 0,1 0 1 0 0,0 1-1 0 0,1-1 1 0 0,-1 1 0 0 0,-3 2-1 0 0,1 2-1164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47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0 8088 0 0,'-7'3'865'0'0,"-23"2"494"0"0,-3-3 11632 0 0,35 16-10743 0 0,-1-17-2205 0 0,-1 0 1 0 0,0 0-1 0 0,0 0 0 0 0,0 0 1 0 0,1 0-1 0 0,-1 0 0 0 0,1 0 0 0 0,-1 0 1 0 0,1 0-1 0 0,-1 0 0 0 0,1 0 0 0 0,-1 0 1 0 0,1-1-1 0 0,0 1 0 0 0,-1 0 0 0 0,1 0 1 0 0,0-1-1 0 0,0 1 0 0 0,1 1 0 0 0,15 5 572 0 0,-8-6-492 0 0,0 0-1 0 0,0-1 0 0 0,0-1 0 0 0,0 1 1 0 0,0-1-1 0 0,0-1 0 0 0,10-2 1 0 0,-1 1 22 0 0,0 1 0 0 0,30 1-1 0 0,-40 2-5 0 0,-1 0 0 0 0,1 0-1 0 0,0 1 1 0 0,0 0-1 0 0,14 6 1 0 0,12 3 216 0 0,-21-8-355 0 0,-6-1 0 0 0,0 0 0 0 0,1-1 0 0 0,0 0 0 0 0,-1 0 0 0 0,1 0 0 0 0,0-1 0 0 0,8-1 0 0 0,-4 0 0 0 0,-10 1 0 0 0,1 0 0 0 0,-1-1 0 0 0,0 1 0 0 0,1 0 0 0 0,-1-1 0 0 0,0 1 0 0 0,0-1 0 0 0,1 0 0 0 0,2-1 0 0 0,1-2 11 0 0,1 1-1 0 0,0 1 1 0 0,0-1 0 0 0,0 1-1 0 0,0 0 1 0 0,0 1 0 0 0,14-1-1 0 0,56 1 133 0 0,-38 2-103 0 0,3 1 25 0 0,-26 0-63 0 0,0-2 0 0 0,20-1 0 0 0,54-6 104 0 0,56 1 83 0 0,1-1-15 0 0,50 5-61 0 0,-102 4-63 0 0,-12-4 3 0 0,-29 0-40 0 0,97-9 185 0 0,-82 6-192 0 0,100 5 1 0 0,-63 2-7 0 0,-20-2 0 0 0,143 17 0 0 0,-184-10 0 0 0,35 6 0 0 0,-20-2 24 0 0,87 5 0 0 0,-48-7-8 0 0,45-1 27 0 0,-54-3-22 0 0,-3-2-9 0 0,51 6 29 0 0,40 6 80 0 0,19 2 1 0 0,-162-10-122 0 0,-24-5 0 0 0,0 1 0 0 0,21 0 0 0 0,-31-3-3 0 0,0 0 1 0 0,0 0-1 0 0,0 0 0 0 0,0 0 0 0 0,0-1 1 0 0,0 1-1 0 0,-1 0 0 0 0,1 0 1 0 0,0-1-1 0 0,0 1 0 0 0,0 0 0 0 0,0-1 1 0 0,0 1-1 0 0,0-1 0 0 0,-1 1 0 0 0,1-1 1 0 0,0 1-1 0 0,0-1 0 0 0,-1 0 1 0 0,1 1-1 0 0,0-1 0 0 0,-1 0 0 0 0,1 0 1 0 0,-1 0-1 0 0,1 1 0 0 0,-1-1 0 0 0,1 0 1 0 0,-1 0-1 0 0,0 0 0 0 0,1 0 1 0 0,-1 0-1 0 0,0 0 0 0 0,0 0 0 0 0,1 0 1 0 0,-1 1-1 0 0,0-1 0 0 0,0 0 1 0 0,0 0-1 0 0,-1-2 0 0 0,1 1-21 0 0,0-1 0 0 0,0 1 0 0 0,-1-1 0 0 0,1 1 0 0 0,-1 0 0 0 0,0-1 1 0 0,1 1-1 0 0,-1 0 0 0 0,0 0 0 0 0,-1 0 0 0 0,1-1 0 0 0,0 1 0 0 0,0 0 0 0 0,-3-2 0 0 0,-8-7-3061 0 0,7 7 822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49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43 259 3224 0 0,'-20'-18'693'0'0,"18"16"-168"0"0,1 1-52 0 0,0 0-1 0 0,0 0 1 0 0,0 0 0 0 0,1 0-1 0 0,-1 0 1 0 0,0 0-1 0 0,0 0 1 0 0,1-1 0 0 0,-1 1-1 0 0,1 0 1 0 0,-1 0-1 0 0,1-1 1 0 0,-1 1-1 0 0,1 0 1 0 0,0-1 0 0 0,-1 1-1 0 0,1 0 1 0 0,0-1-1 0 0,0 1 1 0 0,0 0-1 0 0,0-1 1 0 0,1 1 0 0 0,-1 0-1 0 0,0-2 1 0 0,0 1-239 0 0,0 1 0 0 0,0 0 0 0 0,0-1 0 0 0,0 1 1 0 0,0 0-1 0 0,0-1 0 0 0,-1 1 0 0 0,1 0 0 0 0,0 0 0 0 0,-1-1 1 0 0,1 1-1 0 0,-1 0 0 0 0,-1-2 0 0 0,2 2 373 0 0,-1-1 1 0 0,0 0-1 0 0,0 1 0 0 0,1-1 0 0 0,-1 0 1 0 0,1 0-1 0 0,-1 0 0 0 0,0-3 1 0 0,16-1 925 0 0,-4 4-1205 0 0,-1 1-1 0 0,1 1 1 0 0,-1 0 0 0 0,0 1 0 0 0,21 3 0 0 0,7 1 42 0 0,240 10 950 0 0,-111 0-984 0 0,1 0-232 0 0,-138-11-69 0 0,-23-2 1 0 0,0-1 0 0 0,0-1 0 0 0,-1 1 1 0 0,1-1-1 0 0,12-1 0 0 0,-19 1-31 0 0,0 0 0 0 0,0 0 0 0 0,0 0 0 0 0,0 0 0 0 0,0 0 0 0 0,1 0 0 0 0,-1 0 0 0 0,0 0 0 0 0,0 0 0 0 0,0 0 0 0 0,0 0 0 0 0,0 0 0 0 0,0 0 0 0 0,0 0 0 0 0,0 0 0 0 0,1 0 0 0 0,-1-1 0 0 0,0 1 0 0 0,0 0 0 0 0,0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0,-7-7 130 0 0,-12-8 3 0 0,17 14-96 0 0,-16-11 64 0 0,-1 2 0 0 0,-31-13 0 0 0,-18-11-72 0 0,57 29-17 0 0,0 0 0 0 0,0 0-1 0 0,0 2 1 0 0,-1-1 0 0 0,0 1 0 0 0,-16-1-1 0 0,42 1-14 0 0,0 0 1 0 0,-1-1-1 0 0,0-1 0 0 0,18-7 0 0 0,8-4-2 0 0,-10 5-46 0 0,1 2 0 0 0,1 1 0 0 0,37-6 0 0 0,-67 14 46 0 0,1 0 1 0 0,-1 0-1 0 0,1 0 0 0 0,-1 0 0 0 0,1 0 1 0 0,-1 0-1 0 0,1 0 0 0 0,-1 1 1 0 0,1-1-1 0 0,-1 0 0 0 0,3 2 0 0 0,-3-2 1 0 0,-1 1 0 0 0,1-1-1 0 0,0 1 1 0 0,-1-1-1 0 0,1 1 1 0 0,-1-1 0 0 0,1 1-1 0 0,-1-1 1 0 0,1 1-1 0 0,-1-1 1 0 0,0 1 0 0 0,1 0-1 0 0,-1-1 1 0 0,0 1-1 0 0,1 0 1 0 0,-1-1-1 0 0,0 1 1 0 0,1 1 0 0 0,-1 0 3 0 0,0 1 0 0 0,0-1-1 0 0,-1 0 1 0 0,1 1 0 0 0,0-1 0 0 0,-1 1 0 0 0,1-1 0 0 0,-1 0 0 0 0,0 1 0 0 0,0-1 0 0 0,0 0 0 0 0,0 1-1 0 0,-2 2 1 0 0,-33 50 3 0 0,-3-2-1 0 0,-66 71 1 0 0,75-89 169 0 0,9-12-621 0 0,-2 0-1 0 0,0-2 0 0 0,-1 0 0 0 0,-48 30 0 0 0,67-49-2295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0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219 63 3224 0 0,'15'-2'2337'0'0,"-14"1"-1822"0"0,1 1 0 0 0,-1-1 1 0 0,0 1-1 0 0,0-1 0 0 0,0 1 0 0 0,0-1 0 0 0,0 0 0 0 0,-1 1 0 0 0,1-1 0 0 0,0 0 0 0 0,0 0 1 0 0,0 0-1 0 0,-1 1 0 0 0,1-1 0 0 0,0 0 0 0 0,0-2 0 0 0,0 2-297 0 0,-1 0 1 0 0,0 0-1 0 0,0-1 0 0 0,0 1 1 0 0,1 0-1 0 0,-1 0 0 0 0,0 0 1 0 0,-1-1-1 0 0,1 1 0 0 0,0 0 0 0 0,0 0 1 0 0,0 0-1 0 0,-1 0 0 0 0,1 0 1 0 0,0-1-1 0 0,-1 1 0 0 0,1 0 0 0 0,-1 0 1 0 0,0 0-1 0 0,1 0 0 0 0,-1 0 1 0 0,0 0-1 0 0,1 0 0 0 0,-3-1 0 0 0,1 0 2 0 0,0 0 0 0 0,0 1 0 0 0,0-1-1 0 0,0 1 1 0 0,0-1 0 0 0,-1 1-1 0 0,1 0 1 0 0,0 0 0 0 0,-1 0 0 0 0,1 0-1 0 0,-1 0 1 0 0,1 1 0 0 0,-1-1 0 0 0,1 1-1 0 0,-1 0 1 0 0,0 0 0 0 0,1-1-1 0 0,-1 1 1 0 0,1 1 0 0 0,-1-1 0 0 0,0 0-1 0 0,-2 2 1 0 0,-2-1 74 0 0,0 1 0 0 0,1 0 0 0 0,-1 1 0 0 0,1 0 0 0 0,-1 0 0 0 0,-11 8 0 0 0,8-4-84 0 0,-1 2 0 0 0,1-1 0 0 0,1 1 0 0 0,0 1 0 0 0,0 0-1 0 0,1 0 1 0 0,0 0 0 0 0,0 1 0 0 0,2 1 0 0 0,-7 12 0 0 0,9-15-157 0 0,0 1 1 0 0,0 0-1 0 0,1 0 1 0 0,0 0 0 0 0,1 0-1 0 0,0 0 1 0 0,1 1-1 0 0,0-1 1 0 0,1 0-1 0 0,0 1 1 0 0,0-1 0 0 0,1 1-1 0 0,3 12 1 0 0,-2-17-51 0 0,-1-1 0 0 0,1 1 1 0 0,0-1-1 0 0,1 1 0 0 0,0-1 1 0 0,-1 0-1 0 0,2 0 0 0 0,-1-1 0 0 0,0 1 1 0 0,1-1-1 0 0,0 1 0 0 0,0-1 1 0 0,0 0-1 0 0,10 6 0 0 0,-10-7-23 0 0,0-1-1 0 0,0 0 0 0 0,0 0 0 0 0,0 0 1 0 0,0 0-1 0 0,0-1 0 0 0,0 0 1 0 0,1 0-1 0 0,-1 0 0 0 0,1 0 0 0 0,-1-1 1 0 0,1 1-1 0 0,-1-1 0 0 0,1 0 1 0 0,-1-1-1 0 0,0 1 0 0 0,1-1 1 0 0,-1 0-1 0 0,1 0 0 0 0,3-1 0 0 0,6-4-430 0 0,-1 0-1 0 0,0 0 1 0 0,0-1-1 0 0,0-1 0 0 0,-1 0 1 0 0,17-16-1 0 0,-1-2-1428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0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0 21191 0 0,'0'0'1920'0'0,"0"8"-1544"0"0,-5 60 1022 0 0,-1 3-20 0 0,3 35-135 0 0,0 24-561 0 0,3-101-674 0 0,3 0-1 0 0,7 41 1 0 0,-8-62-100 0 0,0 0-1 0 0,1 0 1 0 0,-1-1 0 0 0,2 1-1 0 0,-1-1 1 0 0,1 0-1 0 0,0 0 1 0 0,7 9 0 0 0,-9-13-78 0 0,0-1 1 0 0,0 0 0 0 0,0 0 0 0 0,0 0-1 0 0,0 0 1 0 0,0 0 0 0 0,0 0 0 0 0,1-1-1 0 0,-1 1 1 0 0,1-1 0 0 0,-1 1 0 0 0,1-1-1 0 0,0 0 1 0 0,0 0 0 0 0,-1 0 0 0 0,1-1-1 0 0,0 1 1 0 0,0-1 0 0 0,0 1 0 0 0,0-1-1 0 0,0 0 1 0 0,-1 0 0 0 0,1 0 0 0 0,0 0-1 0 0,0-1 1 0 0,5-1 0 0 0,8-4-2551 0 0,-4 1-4762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1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9 3680 0 0,'0'0'284'0'0,"-14"-5"203"0"0,12 4 121 0 0,-1 1 0 0 0,1-1 0 0 0,0 1 0 0 0,0-1-1 0 0,0 1 1 0 0,0 0 0 0 0,-1 0 0 0 0,1 0 0 0 0,0 0 0 0 0,0 0 0 0 0,0 0 0 0 0,-1 1 0 0 0,1-1 0 0 0,0 1 0 0 0,-4 1 0 0 0,0 1 296 0 0,1 0 0 0 0,0 0 0 0 0,0 1 0 0 0,-6 4 0 0 0,1 0-444 0 0,5-4-134 0 0,1 0 0 0 0,0 0 0 0 0,0 1 0 0 0,0-1-1 0 0,1 1 1 0 0,0 0 0 0 0,-5 8 0 0 0,-14 38 1563 0 0,18-40-1541 0 0,0 1 1 0 0,1 0 0 0 0,0 0-1 0 0,1 0 1 0 0,0 0-1 0 0,1 0 1 0 0,0 0-1 0 0,1 0 1 0 0,1 14-1 0 0,-1-24-272 0 0,1 0-1 0 0,0 1 1 0 0,-1-1-1 0 0,1 0 1 0 0,0 0-1 0 0,0 0 0 0 0,0 1 1 0 0,0-1-1 0 0,1 0 1 0 0,-1 0-1 0 0,1-1 1 0 0,2 5-1 0 0,-3-6-54 0 0,0 1 0 0 0,0-1 0 0 0,0 1 0 0 0,-1-1 0 0 0,1 1 0 0 0,0-1 0 0 0,0 1 0 0 0,0-1 0 0 0,0 0 0 0 0,0 1-1 0 0,0-1 1 0 0,0 0 0 0 0,0 0 0 0 0,0 0 0 0 0,0 0 0 0 0,0 0 0 0 0,0 0 0 0 0,0 0 0 0 0,0 0 0 0 0,0 0 0 0 0,0-1 0 0 0,0 1-1 0 0,0 0 1 0 0,0-1 0 0 0,0 1 0 0 0,0 0 0 0 0,-1-1 0 0 0,1 1 0 0 0,0-1 0 0 0,0 1 0 0 0,1-2 0 0 0,10-9 117 0 0,0 0-1 0 0,-1-1 1 0 0,0 0 0 0 0,-1-1 0 0 0,14-23 0 0 0,11-14 211 0 0,-32 50 615 0 0,-2 6-666 0 0,-3 11-397 0 0,1-14 209 0 0,1 3-97 0 0,0 0 0 0 0,0 1 0 0 0,1-1-1 0 0,2 12 1 0 0,1 8-2 0 0,3 34 27 0 0,-8-59-94 0 0,1 0-1 0 0,0 0 0 0 0,0-1 0 0 0,0 1 0 0 0,1 0 0 0 0,-1 0 0 0 0,0 0 0 0 0,0 0 1 0 0,0-1-1 0 0,1 1 0 0 0,-1 0 0 0 0,0 0 0 0 0,1 0 0 0 0,-1-1 0 0 0,0 1 1 0 0,1 0-1 0 0,-1-1 0 0 0,1 1 0 0 0,0 0 0 0 0,-1-1 0 0 0,1 1 0 0 0,-1 0 1 0 0,1-1-1 0 0,0 1 0 0 0,-1-1 0 0 0,1 0 0 0 0,0 1 0 0 0,0-1 0 0 0,-1 1 0 0 0,1-1 1 0 0,0 0-1 0 0,0 0 0 0 0,0 1 0 0 0,0-1 0 0 0,-1 0 0 0 0,1 0 0 0 0,0 0 1 0 0,0 0-1 0 0,0 0 0 0 0,0 0 0 0 0,1 0 0 0 0,1-1-333 0 0,1 0 0 0 0,-1 0 1 0 0,0-1-1 0 0,1 1 0 0 0,-1-1 0 0 0,0 1 0 0 0,0-1 1 0 0,0 0-1 0 0,3-3 0 0 0,8-7-1373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1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94 17503 0 0,'0'0'803'0'0,"-11"-6"298"0"0,11 6-1016 0 0,-1 0 0 0 0,1-1-1 0 0,-1 1 1 0 0,1 0-1 0 0,-1 0 1 0 0,1 0-1 0 0,-1 0 1 0 0,0 0-1 0 0,1 0 1 0 0,-1 0-1 0 0,1 0 1 0 0,-1 0 0 0 0,1 0-1 0 0,-1 0 1 0 0,1 0-1 0 0,-1 0 1 0 0,1 0-1 0 0,-1 0 1 0 0,1 1-1 0 0,-1-1 1 0 0,1 0-1 0 0,-1 0 1 0 0,1 1 0 0 0,-1-1-1 0 0,1 0 1 0 0,-1 1-1 0 0,1-1 1 0 0,0 0-1 0 0,-1 1 1 0 0,1-1-1 0 0,0 0 1 0 0,-1 2 0 0 0,-3 1 1087 0 0,2-2-929 0 0,1 0 0 0 0,-1 0 0 0 0,0 0 0 0 0,0 0 1 0 0,1 1-1 0 0,-1-1 0 0 0,1 1 0 0 0,-1-1 0 0 0,1 1 0 0 0,0 0 0 0 0,-1-1 1 0 0,1 1-1 0 0,0 0 0 0 0,0 0 0 0 0,0 0 0 0 0,0 0 0 0 0,1 0 0 0 0,-1 0 1 0 0,1 0-1 0 0,-1 0 0 0 0,0 3 0 0 0,1-3-201 0 0,0 0 1 0 0,0-1-1 0 0,-1 1 1 0 0,1 0-1 0 0,0-1 1 0 0,0 1-1 0 0,1 0 0 0 0,-1-1 1 0 0,0 1-1 0 0,0 0 1 0 0,1-1-1 0 0,-1 1 1 0 0,1-1-1 0 0,0 1 1 0 0,-1-1-1 0 0,1 1 0 0 0,0-1 1 0 0,0 1-1 0 0,0-1 1 0 0,0 0-1 0 0,0 1 1 0 0,0-1-1 0 0,0 0 1 0 0,0 0-1 0 0,1 0 0 0 0,-1 0 1 0 0,0 0-1 0 0,3 1 1 0 0,56 19 1081 0 0,-14-7-870 0 0,-42-12-231 0 0,0-1-1 0 0,-1 1 0 0 0,1 0 0 0 0,0 0 1 0 0,-1 1-1 0 0,1-1 0 0 0,-1 1 0 0 0,0 0 0 0 0,4 4 1 0 0,-6-6-17 0 0,0 0 1 0 0,0 1-1 0 0,0-1 0 0 0,0 1 1 0 0,0-1-1 0 0,0 1 1 0 0,0-1-1 0 0,0 1 0 0 0,-1 0 1 0 0,1-1-1 0 0,-1 1 1 0 0,1 0-1 0 0,-1-1 1 0 0,0 1-1 0 0,0 0 0 0 0,0 0 1 0 0,0-1-1 0 0,0 1 1 0 0,0 0-1 0 0,0 0 0 0 0,0-1 1 0 0,-1 1-1 0 0,1 0 1 0 0,-2 2-1 0 0,0 3-73 0 0,-1 0-311 0 0,0 0 1 0 0,0 0-1 0 0,-8 12 0 0 0,10-18 316 0 0,0 0-1 0 0,1 0 1 0 0,-1 0-1 0 0,0 0 1 0 0,0 0-1 0 0,0 0 1 0 0,1 0-1 0 0,-1 0 1 0 0,0 0 0 0 0,0-1-1 0 0,-1 1 1 0 0,1 0-1 0 0,0-1 1 0 0,0 1-1 0 0,0-1 1 0 0,0 1-1 0 0,0-1 1 0 0,-1 0-1 0 0,1 1 1 0 0,0-1-1 0 0,0 0 1 0 0,-1 0-1 0 0,1 0 1 0 0,0 0-1 0 0,0 0 1 0 0,-1 0-1 0 0,1 0 1 0 0,0 0-1 0 0,0 0 1 0 0,-2-1-1 0 0,3 0-144 0 0,-1 1-1 0 0,1 0 1 0 0,0-1-1 0 0,0 1 1 0 0,0-1-1 0 0,-1 1 0 0 0,1 0 1 0 0,0-1-1 0 0,0 1 1 0 0,0-1-1 0 0,0 1 1 0 0,0-1-1 0 0,0 1 0 0 0,0-1 1 0 0,0 1-1 0 0,0-1 1 0 0,0 1-1 0 0,0-1 1 0 0,0-2-584 0 0,-1-16-1890 0 0,8-3-21 0 0</inkml:trace>
  <inkml:trace contextRef="#ctx0" brushRef="#br0" timeOffset="1">324 1 10136 0 0,'-2'1'777'0'0,"0"0"-675"0"0,1 0-1 0 0,-1 0 1 0 0,0 0-1 0 0,0 1 1 0 0,0-1 0 0 0,1 1-1 0 0,-1-1 1 0 0,1 1 0 0 0,-3 3-1 0 0,-9 18 7681 0 0,11-17-5266 0 0,1-5-2151 0 0,1 1-1 0 0,-1-1 1 0 0,1 1-1 0 0,-1-1 1 0 0,1 1 0 0 0,-1-1-1 0 0,1 1 1 0 0,0 0-1 0 0,0-1 1 0 0,0 1-1 0 0,0-1 1 0 0,0 1-1 0 0,0 0 1 0 0,1-1-1 0 0,0 3 1 0 0,0-1-149 0 0,0-1 0 0 0,0 0-1 0 0,0 1 1 0 0,0-1 0 0 0,1 0 0 0 0,-1 0-1 0 0,1 0 1 0 0,0 0 0 0 0,1 2 0 0 0,2 0-49 0 0,0 0 0 0 0,0-1 0 0 0,0 0 0 0 0,0 1 0 0 0,0-2 0 0 0,0 1 0 0 0,9 3 0 0 0,0-2 107 0 0,-7-2-183 0 0,0 0 1 0 0,-1 0-1 0 0,1 1 1 0 0,-1 0-1 0 0,12 7 1 0 0,-16-9-106 0 0,-1 0 0 0 0,0 0 0 0 0,0 1 1 0 0,1-1-1 0 0,-1 0 0 0 0,0 1 0 0 0,0-1 1 0 0,0 1-1 0 0,-1-1 0 0 0,1 1 0 0 0,0-1 1 0 0,0 1-1 0 0,-1-1 0 0 0,1 1 0 0 0,-1 0 1 0 0,1-1-1 0 0,-1 1 0 0 0,0 0 0 0 0,0 0 1 0 0,0-1-1 0 0,0 1 0 0 0,0 0 1 0 0,0 0-1 0 0,0-1 0 0 0,-1 1 0 0 0,1 0 1 0 0,0-1-1 0 0,-1 1 0 0 0,-1 2 0 0 0,0 2 153 0 0,-1 0-1 0 0,0 0 0 0 0,0 0 0 0 0,-1-1 0 0 0,0 1 0 0 0,0-1 0 0 0,-8 9 0 0 0,-13 9-1913 0 0,2-3-6521 0 0,6-7-1590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3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0 6912 0 0,'1'0'3940'0'0,"6"1"-2643"0"0,-3 0-377 0 0,0-1 0 0 0,-1 1 0 0 0,1 0 0 0 0,-1 1 0 0 0,1-1 0 0 0,3 3-1 0 0,-4-2-622 0 0,0 0 0 0 0,0 0 0 0 0,0 1-1 0 0,-1-1 1 0 0,1 1 0 0 0,0 0 0 0 0,-1 0-1 0 0,0 0 1 0 0,0 0 0 0 0,2 4 0 0 0,1 2-53 0 0,0 1 0 0 0,-1 0 0 0 0,0 0 0 0 0,-1 0 1 0 0,0 0-1 0 0,-1 0 0 0 0,0 1 0 0 0,-1-1 0 0 0,1 18 0 0 0,-2 9 107 0 0,-9 53 0 0 0,7-68-220 0 0,-1 3-61 0 0,-1-1 0 0 0,0 1 0 0 0,-2-1 0 0 0,-1 0 0 0 0,-1-1 0 0 0,-1 0 0 0 0,-14 28 0 0 0,22-50-191 0 0,0 1-1 0 0,1-1 1 0 0,-1 0-1 0 0,0 0 1 0 0,0 0 0 0 0,0 1-1 0 0,1-1 1 0 0,-1 0-1 0 0,0 0 1 0 0,-1 0-1 0 0,1 0 1 0 0,0-1-1 0 0,0 1 1 0 0,0 0-1 0 0,0 0 1 0 0,-1-1 0 0 0,1 1-1 0 0,0 0 1 0 0,-1-1-1 0 0,1 0 1 0 0,-3 1-1 0 0,-7-2-1422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4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30 12440 0 0,'-6'-7'1104'0'0,"-2"0"-880"0"0,3 1-224 0 0,-2 1 0 0 0,2 2 224 0 0,-3 1 0 0 0,0 2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4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50 10592 0 0,'0'0'818'0'0,"-5"-5"-500"0"0,1 2 342 0 0,0 1 1 0 0,0 0 0 0 0,0-1 0 0 0,0 2 0 0 0,0-1 0 0 0,0 0 0 0 0,-1 1-1 0 0,1 0 1 0 0,0 0 0 0 0,-1 0 0 0 0,-5 0 0 0 0,9 1-574 0 0,-1 0 0 0 0,0 0-1 0 0,0 0 1 0 0,0 1 0 0 0,0-1 0 0 0,1 0 0 0 0,-1 1 0 0 0,0 0 0 0 0,0-1 0 0 0,1 1 0 0 0,-1 0 0 0 0,0 0-1 0 0,1 0 1 0 0,-1 0 0 0 0,1 0 0 0 0,-1 0 0 0 0,1 0 0 0 0,0 1 0 0 0,-1-1 0 0 0,1 0 0 0 0,0 1-1 0 0,0-1 1 0 0,0 1 0 0 0,0 0 0 0 0,0-1 0 0 0,0 1 0 0 0,1 0 0 0 0,-1-1 0 0 0,0 4 0 0 0,-2 6 44 0 0,0-1-1 0 0,1 1 1 0 0,0 0 0 0 0,1 0 0 0 0,0 0 0 0 0,1 0 0 0 0,0 0 0 0 0,1-1 0 0 0,0 1 0 0 0,0 0 0 0 0,1 0 0 0 0,1 0 0 0 0,0-1-1 0 0,1 1 1 0 0,4 9 0 0 0,-7-17-94 0 0,0-1 0 0 0,1 0-1 0 0,-1 1 1 0 0,0-1 0 0 0,1 0 0 0 0,0 0-1 0 0,-1 0 1 0 0,1-1 0 0 0,0 1 0 0 0,0 0-1 0 0,0-1 1 0 0,0 1 0 0 0,0-1 0 0 0,0 1-1 0 0,1-1 1 0 0,-1 0 0 0 0,0 0 0 0 0,1 0-1 0 0,-1 0 1 0 0,1-1 0 0 0,-1 1 0 0 0,1-1-1 0 0,-1 1 1 0 0,1-1 0 0 0,-1 0 0 0 0,4 0-1 0 0,0-1 6 0 0,0 1 0 0 0,0-2 0 0 0,-1 1 0 0 0,1 0 0 0 0,-1-1 0 0 0,1 0 0 0 0,-1-1 0 0 0,0 1 0 0 0,0-1 0 0 0,9-5 0 0 0,-5 0 144 0 0,1-1 1 0 0,-1 0 0 0 0,-1 0 0 0 0,1-1 0 0 0,-1 0 0 0 0,-1 0 0 0 0,7-13 0 0 0,9-11 856 0 0,-22 33-308 0 0,-1 7-397 0 0,-4 30-244 0 0,3-29-177 0 0,0 0 1 0 0,0-1 0 0 0,0 1 0 0 0,1 0 0 0 0,0-1 0 0 0,1 1 0 0 0,-1 0 0 0 0,1-1 0 0 0,3 10-1 0 0,-4-15-77 0 0,1 0-1 0 0,0 0 1 0 0,-1 0-1 0 0,1 0 1 0 0,0 0-1 0 0,-1 0 0 0 0,1 0 1 0 0,0 0-1 0 0,0 0 1 0 0,0-1-1 0 0,0 1 1 0 0,0 0-1 0 0,0 0 0 0 0,0-1 1 0 0,0 1-1 0 0,0-1 1 0 0,1 1-1 0 0,-1-1 1 0 0,0 1-1 0 0,0-1 0 0 0,0 0 1 0 0,1 1-1 0 0,-1-1 1 0 0,0 0-1 0 0,0 0 1 0 0,1 0-1 0 0,-1 0 0 0 0,0 0 1 0 0,3-1-1 0 0,7-3-1927 0 0</inkml:trace>
  <inkml:trace contextRef="#ctx0" brushRef="#br0" timeOffset="1">508 3 10136 0 0,'-9'-3'1049'0'0,"-7"3"-369"0"0,14 1 84 0 0,0-1 0 0 0,0 0-1 0 0,0 1 1 0 0,0-1 0 0 0,0 1 0 0 0,0 0 0 0 0,0-1 0 0 0,1 1-1 0 0,-1 0 1 0 0,0 0 0 0 0,1 0 0 0 0,-1 0 0 0 0,1 1 0 0 0,-1-1-1 0 0,1 0 1 0 0,-1 1 0 0 0,-1 2 0 0 0,2-3-702 0 0,1-1-1 0 0,0 1 1 0 0,0-1-1 0 0,0 1 1 0 0,-1-1 0 0 0,1 1-1 0 0,0 0 1 0 0,0-1 0 0 0,0 1-1 0 0,0-1 1 0 0,0 1 0 0 0,0 0-1 0 0,0-1 1 0 0,0 1 0 0 0,0-1-1 0 0,0 1 1 0 0,0 0 0 0 0,1-1-1 0 0,-1 1 1 0 0,0-1 0 0 0,0 1-1 0 0,1-1 1 0 0,-1 1 0 0 0,0 0-1 0 0,0-1 1 0 0,1 1-1 0 0,-1-1 1 0 0,1 0 0 0 0,-1 1-1 0 0,0-1 1 0 0,1 1 0 0 0,-1-1-1 0 0,1 0 1 0 0,-1 1 0 0 0,1-1-1 0 0,-1 0 1 0 0,1 1 0 0 0,0-1-1 0 0,-1 0 1 0 0,1 0 0 0 0,-1 1-1 0 0,2-1 1 0 0,3 2 120 0 0,1-1 1 0 0,-1 0-1 0 0,10 1 1 0 0,-6 0 60 0 0,-5-2-178 0 0,1 2 1 0 0,-1-1 0 0 0,1 0-1 0 0,-1 1 1 0 0,0 0-1 0 0,0 0 1 0 0,0 0-1 0 0,0 0 1 0 0,5 5 0 0 0,-7-6-46 0 0,0 1 1 0 0,-1-1 0 0 0,1 1 0 0 0,-1 0-1 0 0,1 0 1 0 0,-1 0 0 0 0,0 0-1 0 0,1 0 1 0 0,-1 0 0 0 0,0 0 0 0 0,-1 0-1 0 0,1 0 1 0 0,0 0 0 0 0,-1 0 0 0 0,1 1-1 0 0,-1-1 1 0 0,1 0 0 0 0,-1 1 0 0 0,0-1-1 0 0,0 0 1 0 0,0 3 0 0 0,-2 2-23 0 0,1 1 0 0 0,-1-1 0 0 0,0 0 1 0 0,-1 0-1 0 0,1 0 0 0 0,-2 0 0 0 0,1 0 0 0 0,-5 6 1 0 0,-2 2-180 0 0,0 0 0 0 0,-16 16 0 0 0,20-25-213 0 0,1 0 0 0 0,-1-1-1 0 0,-10 8 1 0 0,14-12-233 0 0,-1 1-1 0 0,0 0 1 0 0,0-1 0 0 0,0 0 0 0 0,0 0 0 0 0,-6 2-1 0 0,-3-1-8187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9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63 273 11976 0 0,'-28'-1'1272'0'0,"2"0"4215"0"0,17-13-2844 0 0,9 13-2576 0 0,0 1 0 0 0,0-1 0 0 0,0 0-1 0 0,1 1 1 0 0,-1-1 0 0 0,0 1 0 0 0,0-1 0 0 0,1 0 0 0 0,-1 1-1 0 0,0-1 1 0 0,1 1 0 0 0,-1-1 0 0 0,0 1 0 0 0,1-1 0 0 0,-1 1-1 0 0,1-1 1 0 0,-1 1 0 0 0,1-1 0 0 0,-1 1 0 0 0,1-1 0 0 0,-1 1-1 0 0,1 0 1 0 0,0-1 0 0 0,-1 1 0 0 0,1 0 0 0 0,-1 0 0 0 0,1-1-1 0 0,0 1 1 0 0,-1 0 0 0 0,1 0 0 0 0,0 0 0 0 0,-1 0 0 0 0,1 0 0 0 0,0 0-1 0 0,-1 0 1 0 0,2 0 0 0 0,24 3 647 0 0,-24-3-574 0 0,85 12 792 0 0,0-4 0 0 0,99-3-1 0 0,-170-5-870 0 0,0-1 0 0 0,1-1 0 0 0,-1-1 0 0 0,0 0 0 0 0,-1 0 0 0 0,24-10 0 0 0,-38 13-47 0 0,0-1-1 0 0,0 1 1 0 0,-1 0-1 0 0,1-1 1 0 0,0 1 0 0 0,0-1-1 0 0,-1 1 1 0 0,1-1-1 0 0,0 1 1 0 0,-1-1-1 0 0,1 1 1 0 0,-1-1 0 0 0,1 0-1 0 0,-1 1 1 0 0,1-1-1 0 0,-1 0 1 0 0,1 0-1 0 0,-1 1 1 0 0,0-1 0 0 0,1 0-1 0 0,-1 0 1 0 0,0 0-1 0 0,1 0 1 0 0,-1-1 10 0 0,0 0 0 0 0,0 0 0 0 0,0 1 0 0 0,-1-1 0 0 0,1 0 0 0 0,0 0 0 0 0,-1 1 0 0 0,1-1 0 0 0,-1 0 0 0 0,-1-2 0 0 0,-1-2 44 0 0,0 0 0 0 0,-1 0 0 0 0,0 0 0 0 0,-8-9-1 0 0,3 6-42 0 0,-18-22 72 0 0,-2 1 0 0 0,-64-52 0 0 0,71 67 63 0 0,20 13-93 0 0,5 4-54 0 0,1 0-1 0 0,0 0 1 0 0,0 0 0 0 0,-1 0-1 0 0,6 1 1 0 0,0 1-20 0 0,18 6-9 0 0,0-2 0 0 0,48 10-1 0 0,-45-12 13 0 0,15 4 60 0 0,94 25 189 0 0,-134-33-243 0 0,-1-1 13 0 0,0 0 0 0 0,0 0 0 0 0,0 1 0 0 0,0 0 0 0 0,0 0-1 0 0,0 0 1 0 0,0 0 0 0 0,0 0 0 0 0,-1 1 0 0 0,1 0-1 0 0,-1 0 1 0 0,5 5 0 0 0,-7-7-4 0 0,-1 1-1 0 0,0-1 1 0 0,1 0-1 0 0,-1 0 1 0 0,0 1-1 0 0,0-1 0 0 0,0 0 1 0 0,0 1-1 0 0,0-1 1 0 0,0 0-1 0 0,0 0 1 0 0,0 1-1 0 0,-1-1 1 0 0,1 0-1 0 0,0 1 1 0 0,-1-1-1 0 0,1 0 1 0 0,-1 0-1 0 0,1 0 1 0 0,-1 0-1 0 0,0 1 1 0 0,1-1-1 0 0,-2 1 1 0 0,-1 2 22 0 0,0 0-1 0 0,0 0 1 0 0,-1 0 0 0 0,-6 6 0 0 0,-4 1 123 0 0,-30 15 0 0 0,9-6 301 0 0,-1 1 27 0 0,-27 18-907 0 0,57-35 363 0 0,0 1-1 0 0,0 0 0 0 0,1 1 0 0 0,-1-1 0 0 0,1 1 1 0 0,0 0-1 0 0,-4 8 0 0 0,8-13-26 0 0,0 1 1 0 0,1-1-1 0 0,-1 0 0 0 0,0 1 0 0 0,1-1 0 0 0,0 1 1 0 0,-1-1-1 0 0,1 1 0 0 0,0-1 0 0 0,0 1 0 0 0,0-1 1 0 0,0 1-1 0 0,0-1 0 0 0,0 1 0 0 0,1 2 1 0 0,-1-3-223 0 0,0 1 1 0 0,1-1 0 0 0,-1 0-1 0 0,1 0 1 0 0,-1 0 0 0 0,1 0 0 0 0,0 0-1 0 0,-1 0 1 0 0,1 0 0 0 0,0 0 0 0 0,2 2-1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0 23263 0 0,'0'0'1139'0'0,"3"6"60"0"0,2 3-1109 0 0,0-1 1 0 0,-1 1 0 0 0,0 1-1 0 0,0-1 1 0 0,3 13 0 0 0,8 52 940 0 0,-9-40-668 0 0,11 65 419 0 0,6 32-595 0 0,-12-61-2549 0 0,-12-61 694 0 0,-4-3-75 0 0</inkml:trace>
  <inkml:trace contextRef="#ctx0" brushRef="#br0" timeOffset="1">8 346 13824 0 0,'-1'-1'161'0'0,"1"1"0"0"0,-1-1 0 0 0,0 0 1 0 0,1 1-1 0 0,-1-1 0 0 0,1 0 0 0 0,-1 0 1 0 0,1 1-1 0 0,0-1 0 0 0,-1 0 0 0 0,1 0 1 0 0,0 0-1 0 0,-1 0 0 0 0,1 1 0 0 0,0-1 1 0 0,0 0-1 0 0,0 0 0 0 0,0 0 0 0 0,0 0 1 0 0,0 0-1 0 0,0 0 0 0 0,0 0 0 0 0,0 1 1 0 0,0-1-1 0 0,0 0 0 0 0,1 0 0 0 0,-1 0 1 0 0,0 0-1 0 0,1 0 0 0 0,-1 1 0 0 0,0-1 1 0 0,1 0-1 0 0,-1 0 0 0 0,1 1 0 0 0,0-1 1 0 0,0-1-1 0 0,3-2 1287 0 0,1 0-1 0 0,-1 0 1 0 0,1 0-1 0 0,8-5 1 0 0,-3 3-1179 0 0,4-3-28 0 0,0 0 1 0 0,1 1 0 0 0,0 0 0 0 0,0 1 0 0 0,22-6 0 0 0,83-16-1659 0 0,-89 23 637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5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 16184 0 0,'0'0'737'0'0,"1"12"277"0"0,4 19 120 0 0,-2-1-1 0 0,0 1 1 0 0,-3 32-1 0 0,-11 93 380 0 0,5-89-1484 0 0,3-40-9 0 0,-1 40 98 0 0,5-60-156 0 0,-1 1 0 0 0,1-1-1 0 0,0 1 1 0 0,0-1 0 0 0,1 0 0 0 0,4 12 0 0 0,0-8-1282 0 0,3-5-467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5.7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129 231 4608 0 0,'-9'13'271'0'0,"1"0"1"0"0,-10 23-1 0 0,-9 32 7244 0 0,8-18 1071 0 0,18-49-8517 0 0,-30 81 2295 0 0,27-70-2410 0 0,1 0 1 0 0,0 0-1 0 0,1 1 0 0 0,-1 23 0 0 0,7-12-1480 0 0,-1-19-12 0 0</inkml:trace>
  <inkml:trace contextRef="#ctx0" brushRef="#br0" timeOffset="1">152 8 19031 0 0,'-3'0'416'0'0,"-3"-2"96"0"0,-2-1 8 0 0,2 1 16 0 0,4 2-432 0 0,-5 2-104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6.1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11976 0 0,'-11'3'1280'0'0,"9"-2"-1028"0"0,1 1 1 0 0,-1-1 0 0 0,1 0 0 0 0,0 1 0 0 0,-1-1 0 0 0,1 0-1 0 0,0 1 1 0 0,0-1 0 0 0,0 1 0 0 0,0 0 0 0 0,0-1 0 0 0,0 1-1 0 0,0 0 1 0 0,1 0 0 0 0,-1-1 0 0 0,0 3 0 0 0,-6 31 4191 0 0,4 37-3195 0 0,1-24-1009 0 0,2 62-240 0 0,5 51 0 0 0,-4-155 193 0 0,0 0 0 0 0,0 0-1 0 0,0 0 1 0 0,1 0 0 0 0,-1 0 0 0 0,1 0-1 0 0,1 0 1 0 0,-1 0 0 0 0,1-1-1 0 0,0 1 1 0 0,1-1 0 0 0,3 6 0 0 0,-6-10-157 0 0,0-1 1 0 0,1 1 0 0 0,-1 0 0 0 0,0-1 0 0 0,0 1 0 0 0,0-1 0 0 0,0 0 0 0 0,1 1 0 0 0,-1-1 0 0 0,0 0 0 0 0,1 0 0 0 0,-1 1 0 0 0,0-1 0 0 0,0 0 0 0 0,1 0 0 0 0,-1-1 0 0 0,0 1 0 0 0,1 0-1 0 0,-1 0 1 0 0,0-1 0 0 0,0 1 0 0 0,0 0 0 0 0,1-1 0 0 0,-1 1 0 0 0,0-1 0 0 0,0 0 0 0 0,2 0 0 0 0,1-2 31 0 0,-1 1 1 0 0,1-1-1 0 0,0 0 1 0 0,-1 0-1 0 0,1 0 0 0 0,3-5 1 0 0,68-89 207 0 0,-70 91-244 0 0,0-1 0 0 0,-1 0 1 0 0,1 0-1 0 0,2-8 0 0 0,-11 18-32 0 0,-3 7 0 0 0,-15 27-29 0 0,11-19-7 0 0,1 0 1 0 0,-14 36-1 0 0,20-44 41 0 0,0 3-35 0 0,-1 0 0 0 0,-2 19 0 0 0,6-28 21 0 0,1-1 1 0 0,0 1-1 0 0,-1-1 0 0 0,1 1 0 0 0,1 0 0 0 0,-1-1 1 0 0,0 1-1 0 0,1 0 0 0 0,0-1 0 0 0,0 1 1 0 0,0-1-1 0 0,0 1 0 0 0,4 6 0 0 0,-5-10-46 0 0,0 1 0 0 0,1 0 0 0 0,-1-1 0 0 0,1 1 0 0 0,-1 0 0 0 0,1-1 0 0 0,0 1 0 0 0,-1-1 0 0 0,1 1 0 0 0,-1-1 0 0 0,1 1 0 0 0,0-1 0 0 0,0 0 0 0 0,-1 1 0 0 0,1-1 0 0 0,0 0 0 0 0,0 1 0 0 0,-1-1 0 0 0,1 0 0 0 0,1 0 0 0 0,12-2-7424 0 0,-3-2-686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6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68 171 12896 0 0,'12'-8'1376'0'0,"-3"-3"-434"0"0,0-1 1 0 0,-1 1-1 0 0,9-17 0 0 0,-14 22-509 0 0,0-1 0 0 0,-1 1-1 0 0,1-1 1 0 0,-1 1 0 0 0,-1-1-1 0 0,1 0 1 0 0,-1 0 0 0 0,0-13-1 0 0,-1 19-396 0 0,1 0 0 0 0,-1 0-1 0 0,0 0 1 0 0,-1 0 0 0 0,1 0 0 0 0,0 0-1 0 0,0 0 1 0 0,0 0 0 0 0,-1 0-1 0 0,1 0 1 0 0,0 0 0 0 0,-1 0-1 0 0,1 0 1 0 0,-1 0 0 0 0,1 0 0 0 0,-1 0-1 0 0,0 0 1 0 0,1 0 0 0 0,-1 0-1 0 0,0 1 1 0 0,1-1 0 0 0,-1 0-1 0 0,0 1 1 0 0,0-1 0 0 0,0 0 0 0 0,0 1-1 0 0,0-1 1 0 0,0 1 0 0 0,0-1-1 0 0,0 1 1 0 0,0 0 0 0 0,0-1-1 0 0,0 1 1 0 0,0 0 0 0 0,-1 0 0 0 0,0-1 30 0 0,0 1 0 0 0,0 1 1 0 0,0-1-1 0 0,0 0 0 0 0,0 0 0 0 0,0 1 1 0 0,0-1-1 0 0,0 1 0 0 0,1 0 1 0 0,-1 0-1 0 0,0-1 0 0 0,0 1 1 0 0,1 0-1 0 0,-1 0 0 0 0,0 1 1 0 0,1-1-1 0 0,-1 0 0 0 0,-2 3 1 0 0,-6 9 171 0 0,0-1 1 0 0,1 1 0 0 0,0 1 0 0 0,1 0 0 0 0,1 0 0 0 0,-6 16 0 0 0,10-22-127 0 0,0 1 1 0 0,0-1-1 0 0,1 0 1 0 0,1 1-1 0 0,-1-1 1 0 0,1 1-1 0 0,1-1 1 0 0,-1 1-1 0 0,2 0 1 0 0,-1-1-1 0 0,1 1 1 0 0,4 16-1 0 0,-5-24-187 0 0,1 1-1 0 0,0 0 1 0 0,0-1-1 0 0,0 1 1 0 0,0-1 0 0 0,0 1-1 0 0,0-1 1 0 0,0 1-1 0 0,0-1 1 0 0,1 0 0 0 0,-1 1-1 0 0,1-1 1 0 0,-1 0-1 0 0,1 0 1 0 0,-1 0-1 0 0,1 0 1 0 0,-1 0 0 0 0,1-1-1 0 0,0 1 1 0 0,-1 0-1 0 0,1-1 1 0 0,3 1 0 0 0,0 0-568 0 0,1 0 1 0 0,-1 0 0 0 0,1-1 0 0 0,-1 0 0 0 0,1 0 0 0 0,5-1 0 0 0,15-5-7352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4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1 591 19775 0 0,'5'-11'1890'0'0,"29"-94"1475"0"0,-3 24-2416 0 0,25-60-33 0 0,-46 116-740 0 0,-1-1 0 0 0,-1 1 0 0 0,-1-2 0 0 0,6-45 0 0 0,-13 69-169 0 0,4-34 103 0 0,-4 33-90 0 0,0 1 0 0 0,0 0 0 0 0,0-1 0 0 0,-1 1 0 0 0,1 0 0 0 0,-1-1 0 0 0,0 1 0 0 0,-1-5 0 0 0,2 8-18 0 0,0 0 0 0 0,0 0 0 0 0,-1 0 0 0 0,1 0 0 0 0,0 0 0 0 0,0 0 0 0 0,0-1 0 0 0,0 1 0 0 0,0 0 0 0 0,0 0 0 0 0,0 0-1 0 0,0 0 1 0 0,0 0 0 0 0,0 0 0 0 0,0 0 0 0 0,0 0 0 0 0,0-1 0 0 0,0 1 0 0 0,-1 0 0 0 0,1 0 0 0 0,0 0 0 0 0,0 0-1 0 0,0 0 1 0 0,0 0 0 0 0,0 0 0 0 0,0 0 0 0 0,0 0 0 0 0,0 0 0 0 0,-1 0 0 0 0,1 0 0 0 0,0 0 0 0 0,0 0 0 0 0,0 0 0 0 0,0 0-1 0 0,0 0 1 0 0,0 0 0 0 0,-1 0 0 0 0,1 0 0 0 0,0 0 0 0 0,0 0 0 0 0,0 0 0 0 0,0 0 0 0 0,0 0 0 0 0,0 0 0 0 0,0 0 0 0 0,-1 0-1 0 0,1 0 1 0 0,0 0 0 0 0,0 0 0 0 0,0 0 0 0 0,0 0 0 0 0,0 1 0 0 0,0-1 0 0 0,0 0 0 0 0,0 0 0 0 0,0 0 0 0 0,-1 0-1 0 0,1 0 1 0 0,-2 6 76 0 0,-10 68-60 0 0,6-40-19 0 0,-3 46 0 0 0,8-47 1 0 0,1 1 0 0 0,2 0 0 0 0,2-1 0 0 0,12 57 0 0 0,-14-84-19 0 0,0-1-1 0 0,0 0 1 0 0,0 0-1 0 0,1 0 1 0 0,0 0 0 0 0,0 0-1 0 0,0 0 1 0 0,1-1-1 0 0,-1 1 1 0 0,8 5 0 0 0,-9-8 32 0 0,-1-1 1 0 0,0 0 0 0 0,1 1 0 0 0,-1-1 0 0 0,1 0-1 0 0,0 0 1 0 0,-1 0 0 0 0,1 0 0 0 0,0-1 0 0 0,0 1-1 0 0,0 0 1 0 0,-1-1 0 0 0,1 1 0 0 0,0-1 0 0 0,0 1-1 0 0,0-1 1 0 0,0 0 0 0 0,0 0 0 0 0,0 0 0 0 0,0 0-1 0 0,0 0 1 0 0,0-1 0 0 0,0 1 0 0 0,-1-1-1 0 0,1 1 1 0 0,0-1 0 0 0,0 1 0 0 0,0-1 0 0 0,0 0-1 0 0,-1 0 1 0 0,1 0 0 0 0,-1 0 0 0 0,1 0 0 0 0,1-2-1 0 0,4-4 165 0 0,-1 1 0 0 0,0-1-1 0 0,-1 0 1 0 0,0-1-1 0 0,0 1 1 0 0,0-1 0 0 0,-1 0-1 0 0,0-1 1 0 0,3-12-1 0 0,3-10-23 0 0,6-41-1 0 0,-12 53-49 0 0,8-54 0 0 0,-9 47-278 0 0,1 0-1 0 0,12-39 1 0 0,-15 63-180 0 0,0-1-1 0 0,0 0 1 0 0,0 0-1 0 0,0 1 1 0 0,1-1-1 0 0,-1 1 1 0 0,1-1-1 0 0,-1 1 1 0 0,1 0-1 0 0,0-1 1 0 0,0 1-1 0 0,0 0 1 0 0,1 0-1 0 0,-1 1 1 0 0,0-1-1 0 0,1 0 1 0 0,3-1-1 0 0,4 2-1917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4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33 19351 0 0,'-2'2'439'0'0,"-24"18"871"0"0,18-15-1236 0 0,1 1 1 0 0,-1 0-1 0 0,1 1 0 0 0,-10 12 0 0 0,11-11 150 0 0,1-1-1 0 0,1 1 1 0 0,0 0-1 0 0,0 1 0 0 0,0-1 1 0 0,1 1-1 0 0,-4 15 1 0 0,6-19-10 0 0,0 0 1 0 0,1 0 0 0 0,-1 0 0 0 0,1 0 0 0 0,0 0 0 0 0,0 0 0 0 0,0-1 0 0 0,1 1 0 0 0,-1 0 0 0 0,1 0 0 0 0,1 0 0 0 0,-1 0 0 0 0,1-1 0 0 0,-1 1 0 0 0,6 8 0 0 0,-6-11-167 0 0,1 1 1 0 0,0-1-1 0 0,-1 0 1 0 0,1 0-1 0 0,0 0 1 0 0,1 0-1 0 0,-1 0 1 0 0,0 0-1 0 0,0-1 1 0 0,1 1-1 0 0,-1-1 1 0 0,1 1-1 0 0,-1-1 1 0 0,1 0-1 0 0,0 0 1 0 0,5 1-1 0 0,-4-1-36 0 0,0-1 0 0 0,0 0 0 0 0,0 0 0 0 0,0 0-1 0 0,1 0 1 0 0,-1-1 0 0 0,0 0 0 0 0,0 0-1 0 0,0 0 1 0 0,6-2 0 0 0,3-3-25 0 0,0-1 0 0 0,-1 0 1 0 0,0 0-1 0 0,0-2 0 0 0,16-13 0 0 0,-16 11 13 0 0,-1 0-1 0 0,-1 0 0 0 0,0-1 1 0 0,13-20-1 0 0,27-57-2950 0 0,-36 57-9 0 0,-3-1-5109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5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 20359 0 0,'2'8'987'0'0,"4"13"-353"0"0,3 28 0 0 0,0-2-529 0 0,26 208 4467 0 0,-17-97-3297 0 0,-12-116-1115 0 0,27 155 337 0 0,-31-187-909 0 0,1 0 0 0 0,0 0-1 0 0,0-1 1 0 0,1 1 0 0 0,9 16 0 0 0</inkml:trace>
  <inkml:trace contextRef="#ctx0" brushRef="#br0" timeOffset="1">0 371 14744 0 0,'15'-1'6794'0'0,"11"-3"-3425"0"0,50-7-2507 0 0,77 9-544 0 0,-81 3-1820 0 0,-33-1 492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5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395 28 14424 0 0,'-1'-3'62'0'0,"-1"1"1"0"0,0 0 0 0 0,1 0-1 0 0,-1 1 1 0 0,0-1 0 0 0,0 0 0 0 0,0 1-1 0 0,0-1 1 0 0,0 1 0 0 0,0-1-1 0 0,0 1 1 0 0,0 0 0 0 0,-1 0 0 0 0,1 0-1 0 0,0 0 1 0 0,-1 0 0 0 0,1 1-1 0 0,-1-1 1 0 0,1 1 0 0 0,-1 0 0 0 0,1-1-1 0 0,-1 1 1 0 0,1 0 0 0 0,-4 1 0 0 0,-3 0 288 0 0,-1 1 0 0 0,1 0 0 0 0,-1 0 0 0 0,1 1 0 0 0,0 0 1 0 0,0 1-1 0 0,0 0 0 0 0,-16 10 0 0 0,8-3 425 0 0,1 0 0 0 0,0 2 1 0 0,-18 19-1 0 0,17-14-487 0 0,1 0 1 0 0,0 2 0 0 0,2 0-1 0 0,0 0 1 0 0,2 2 0 0 0,0-1-1 0 0,1 2 1 0 0,1-1 0 0 0,1 1-1 0 0,2 1 1 0 0,-7 29 0 0 0,13-46-273 0 0,0 1 0 0 0,0-1 0 0 0,0 0 1 0 0,1 1-1 0 0,0-1 0 0 0,1 0 1 0 0,0 1-1 0 0,0-1 0 0 0,0 0 0 0 0,1 0 1 0 0,3 9-1 0 0,-3-12-14 0 0,-1-1-1 0 0,1 1 1 0 0,0-1-1 0 0,0 0 1 0 0,0 0 0 0 0,0 0-1 0 0,0 0 1 0 0,1 0-1 0 0,-1 0 1 0 0,1-1-1 0 0,0 1 1 0 0,0-1 0 0 0,0 1-1 0 0,0-1 1 0 0,0 0-1 0 0,1-1 1 0 0,-1 1-1 0 0,0 0 1 0 0,1-1 0 0 0,0 0-1 0 0,-1 0 1 0 0,1 0-1 0 0,6 1 1 0 0,-3-2-62 0 0,-1 0 0 0 0,1 0 0 0 0,0-1 0 0 0,0 0 0 0 0,0 0 0 0 0,0 0 0 0 0,0-1 0 0 0,-1 0 1 0 0,10-5-1 0 0,5-2-1384 0 0,29-19 0 0 0,-16 6-325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5.9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271 0 11056 0 0,'-111'63'6597'0'0,"94"-51"-5609"0"0,1 0-1 0 0,0 1 0 0 0,0 1 1 0 0,-15 17-1 0 0,24-20-673 0 0,-1 0 0 0 0,1 0-1 0 0,1 0 1 0 0,0 1 0 0 0,0 0 0 0 0,2 0 0 0 0,-1 1-1 0 0,2-1 1 0 0,-1 1 0 0 0,2 0 0 0 0,-1 0 0 0 0,2 0-1 0 0,0 15 1 0 0,0-26-267 0 0,1 0 0 0 0,0-1 0 0 0,1 1-1 0 0,-1 0 1 0 0,0-1 0 0 0,0 1 0 0 0,1 0 0 0 0,-1-1-1 0 0,1 1 1 0 0,-1 0 0 0 0,1-1 0 0 0,0 1 0 0 0,0-1-1 0 0,-1 1 1 0 0,1-1 0 0 0,0 0 0 0 0,0 1 0 0 0,0-1-1 0 0,1 0 1 0 0,-1 0 0 0 0,0 0 0 0 0,0 1 0 0 0,1-1 0 0 0,-1-1-1 0 0,3 2 1 0 0,-2-1-6 0 0,1 0-1 0 0,-1 0 1 0 0,1-1-1 0 0,-1 1 1 0 0,1-1 0 0 0,-1 0-1 0 0,1 0 1 0 0,-1 0-1 0 0,1 0 1 0 0,0 0-1 0 0,-1 0 1 0 0,1-1 0 0 0,-1 1-1 0 0,1-1 1 0 0,-1 0-1 0 0,5-2 1 0 0,3-1 1 0 0,0-2-1 0 0,0 1 1 0 0,-1-2 0 0 0,0 1 0 0 0,0-1 0 0 0,0 0 0 0 0,-1-1-1 0 0,11-12 1 0 0,5-11 151 0 0,23-35-1 0 0,-32 44-172 0 0,44-75-941 0 0,-50 83 191 0 0,1-3-1205 0 0,-1 9-4816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24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40 2304 0 0,'-35'-9'3033'0'0,"34"8"-2481"0"0,0 1-358 0 0,-1 0 0 0 0,1 0 0 0 0,0-1 0 0 0,0 1 0 0 0,-1 0 0 0 0,1-1 0 0 0,0 1 1 0 0,0-1-1 0 0,0 1 0 0 0,-2-2 0 0 0,-9-3 838 0 0,11 5-714 0 0,1-1-287 0 0,-1 1 0 0 0,1 0 0 0 0,0-1 0 0 0,0 1 0 0 0,-1 0-1 0 0,1-1 1 0 0,0 1 0 0 0,-1 0 0 0 0,1-1 0 0 0,0 1 0 0 0,-1 0-1 0 0,1-1 1 0 0,-1 1 0 0 0,1 0 0 0 0,0 0 0 0 0,-1 0 0 0 0,1-1-1 0 0,-1 1 1 0 0,1 0 0 0 0,-1 0 0 0 0,1 0 0 0 0,-1 0 0 0 0,1 0-1 0 0,-1 0 1 0 0,-11-1 66 0 0,11 1-27 0 0,-10-8 812 0 0,8 7-376 0 0,-1 0-1 0 0,1 0 0 0 0,0 1 0 0 0,0-1 0 0 0,-1 1 0 0 0,1 0 1 0 0,-1 0-1 0 0,1 0 0 0 0,-5 1 0 0 0,-4-1 5590 0 0,36-2-5029 0 0,129 11 1288 0 0,-19-1-1612 0 0,-81-3-536 0 0,1-4 68 0 0,54-5 1 0 0,-91 3-262 0 0,228-4 515 0 0,-82-1-11 0 0,-122 3-429 0 0,45-1 6 0 0,0 4 52 0 0,110 15 1 0 0,-61 0-14 0 0,0 0 222 0 0,-71-5-317 0 0,-30-4-21 0 0,68 3 0 0 0,-25-11 52 0 0,-34 0 24 0 0,43 3 1 0 0,32 2 133 0 0,-85-3-137 0 0,102-2-15 0 0,-63 0-55 0 0,63 3 32 0 0,-116 0-9 0 0,31-4-1 0 0,-1 1 28 0 0,59-5 119 0 0,-28 1-129 0 0,8 4 26 0 0,24-1 16 0 0,103 1-91 0 0,-46 14 145 0 0,56 1 50 0 0,-111-10-32 0 0,-54 0 120 0 0,110-9 1 0 0,-26-6 105 0 0,-77 10-60 0 0,20-2-168 0 0,-84 5-172 0 0,16-2 9 0 0,-12-1 18 0 0,-5 2-75 0 0,4 1-326 0 0,-9 2-656 0 0,-12 2-6404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6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28 428 4144 0 0,'-24'-6'10536'0'0,"21"-3"-8363"0"0,9-9-1012 0 0,1 0-1 0 0,0 1 1 0 0,2 0 0 0 0,16-25 0 0 0,-15 24-551 0 0,22-27 797 0 0,-21 30-833 0 0,16-26 0 0 0,-19 25-318 0 0,3-5 130 0 0,0 0 0 0 0,1 1 0 0 0,1 1-1 0 0,28-34 1 0 0,-38 50-310 0 0,2-2 27 0 0,1 0 0 0 0,-1-1 0 0 0,4-6 0 0 0,-9 11-19 0 0,1 1-79 0 0,-1 0 0 0 0,1 1 0 0 0,-1-1 0 0 0,1 0 0 0 0,-1 0 0 0 0,1 1 0 0 0,-1-1 0 0 0,1 0 0 0 0,-1 1 0 0 0,0-1 0 0 0,1 1 0 0 0,-1-1 0 0 0,0 0 0 0 0,1 1 0 0 0,-1-1 0 0 0,0 1 0 0 0,0-1 1 0 0,1 1-1 0 0,-1-1 0 0 0,0 1 0 0 0,0-1 0 0 0,0 1 0 0 0,0-1 0 0 0,1 1 0 0 0,-1-1 0 0 0,0 2 0 0 0,2 16-10 0 0,-2-16 18 0 0,1 13 9 0 0,-2-1-1 0 0,0 0 1 0 0,0 0 0 0 0,-1 0-1 0 0,-5 14 1 0 0,-1 13 33 0 0,5-26-45 0 0,2-11-10 0 0,0 1 0 0 0,0 0 0 0 0,1 0 1 0 0,-1 0-1 0 0,1-1 0 0 0,0 1 0 0 0,0 0 0 0 0,2 8 0 0 0,1-6 0 0 0,3-3 0 0 0,-5-4 0 0 0,1 0 0 0 0,0 0 0 0 0,0 0 0 0 0,0 0 0 0 0,-1-1 0 0 0,1 1 0 0 0,0 0 0 0 0,0-1 0 0 0,-1 0 0 0 0,1 1 0 0 0,0-1 0 0 0,-1 0 0 0 0,1 0 0 0 0,-1 0 0 0 0,1 0 0 0 0,-1 0 0 0 0,2-2 0 0 0,24-22 0 0 0,10-19 0 0 0,-22 26 0 0 0,20-21 0 0 0,-30 34 0 0 0,0 1 0 0 0,0 0 0 0 0,0 0 0 0 0,0 0 0 0 0,1 1 0 0 0,0 0 0 0 0,0 0 0 0 0,-1 0 0 0 0,9-2 0 0 0,-12 4 0 0 0,0 1 0 0 0,0-1 0 0 0,0 1 0 0 0,0 0 0 0 0,0 0 0 0 0,0 0 0 0 0,0 0 0 0 0,1 0 0 0 0,-1 0 0 0 0,0 0 0 0 0,0 1 0 0 0,0-1 0 0 0,0 1 0 0 0,0-1 0 0 0,0 1 0 0 0,0 0 0 0 0,0 0 0 0 0,1 1 0 0 0,0 0 0 0 0,0 0 0 0 0,-1 0 0 0 0,0 0 0 0 0,1 1 0 0 0,-1-1 0 0 0,0 1 0 0 0,0-1 0 0 0,0 1 0 0 0,-1 0 0 0 0,3 4 0 0 0,0 4 0 0 0,0 0 0 0 0,0 0 0 0 0,-1 0 0 0 0,-1 0 0 0 0,2 18 0 0 0,-3-13-1 0 0,-1 1 0 0 0,0 0 0 0 0,-5 29 0 0 0,-14 48 43 0 0,15-76-13 0 0,-53 191 117 0 0,30-117-16 0 0,23-116-1 0 0,5 3-103 0 0,7-37 0 0 0,-2 27-14 0 0,3-22 70 0 0,32-100 0 0 0,33-46 169 0 0,-72 195-247 0 0,4-12 207 0 0,15-26-1 0 0,-18 37-148 0 0,0 0 1 0 0,0 1-1 0 0,1-1 0 0 0,0 0 0 0 0,-1 1 0 0 0,2 0 1 0 0,-1 0-1 0 0,7-5 0 0 0,-10 8-57 0 0,-1 1 1 0 0,1 0-1 0 0,0-1 0 0 0,-1 1 1 0 0,1-1-1 0 0,-1 1 0 0 0,1 0 1 0 0,0 0-1 0 0,-1-1 0 0 0,1 1 1 0 0,0 0-1 0 0,-1 0 0 0 0,1 0 1 0 0,0 0-1 0 0,-1 0 0 0 0,1-1 1 0 0,0 1-1 0 0,-1 1 0 0 0,1-1 1 0 0,0 0-1 0 0,-1 0 0 0 0,1 0 1 0 0,0 0-1 0 0,-1 0 0 0 0,1 1 1 0 0,0-1-1 0 0,-1 0 0 0 0,1 0 1 0 0,-1 1-1 0 0,1-1 0 0 0,0 0 1 0 0,-1 1-1 0 0,1-1 0 0 0,-1 1 1 0 0,1-1-1 0 0,-1 1 0 0 0,1-1 1 0 0,-1 1-1 0 0,0-1 0 0 0,1 1 1 0 0,-1 0-1 0 0,0-1 0 0 0,1 2 1 0 0,0 1 1 0 0,0 0 0 0 0,0-1 0 0 0,0 1 0 0 0,-1 0 0 0 0,1 0 0 0 0,-1 0 0 0 0,0 0 1 0 0,0 6-1 0 0,-2 9 7 0 0,-1 1 1 0 0,-1 0-1 0 0,-1-1 1 0 0,0 0-1 0 0,-2 0 1 0 0,0 0-1 0 0,-16 28 1 0 0,17-35-572 0 0,0 1 0 0 0,-7 21 0 0 0,12-31-582 0 0,1-4-247 0 0,1-7-1542 0 0,5-3-5978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6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 1 17503 0 0,'-1'0'65'0'0,"1"0"0"0"0,0 0-1 0 0,-1 0 1 0 0,1 0 0 0 0,-1 0-1 0 0,1 0 1 0 0,-1 0 0 0 0,1 0-1 0 0,-1 0 1 0 0,1 0 0 0 0,0 0-1 0 0,-1 1 1 0 0,1-1 0 0 0,-1 0-1 0 0,1 0 1 0 0,0 1-1 0 0,-1-1 1 0 0,1 0 0 0 0,-1 0-1 0 0,1 1 1 0 0,0-1 0 0 0,0 0-1 0 0,-1 1 1 0 0,1 0 0 0 0,-3 12 617 0 0,1-2 69 0 0,-26 101 3681 0 0,-11 56-2641 0 0,36-147-1545 0 0,0 0 1 0 0,2 1 0 0 0,1-1-1 0 0,0 1 1 0 0,7 40-1 0 0,-5-50-132 0 0,1 0 0 0 0,0-1 0 0 0,1 0 0 0 0,1 0 1 0 0,-1 0-1 0 0,9 13 0 0 0,-10-20-81 0 0,0 1 0 0 0,0-1 0 0 0,0 1 0 0 0,1-1 0 0 0,0 0 0 0 0,0 0 0 0 0,0-1 0 0 0,0 1 0 0 0,1-1 1 0 0,-1 0-1 0 0,1 0 0 0 0,0 0 0 0 0,0-1 0 0 0,0 1 0 0 0,7 1 0 0 0,-3-2 1 0 0,1 0 0 0 0,-1-1 0 0 0,0 0-1 0 0,1-1 1 0 0,-1 1 0 0 0,1-2 0 0 0,-1 0 0 0 0,1 0 0 0 0,-1 0-1 0 0,0-1 1 0 0,1-1 0 0 0,-1 0 0 0 0,0 0 0 0 0,-1 0 0 0 0,12-7-1 0 0,-13 6 0 0 0,1-1 0 0 0,-1 1-1 0 0,0-2 1 0 0,0 1-1 0 0,-1-1 1 0 0,1 0 0 0 0,-1 0-1 0 0,-1 0 1 0 0,1-1 0 0 0,-1 0-1 0 0,0 0 1 0 0,-1 0 0 0 0,0-1-1 0 0,0 0 1 0 0,0 1-1 0 0,4-17 1 0 0,-8 22-18 0 0,1 1-1 0 0,-1 0 1 0 0,0-1 0 0 0,1 1 0 0 0,-1-1-1 0 0,0 1 1 0 0,0-1 0 0 0,0 1-1 0 0,-1-1 1 0 0,1 1 0 0 0,0-1-1 0 0,0 1 1 0 0,-2-3 0 0 0,2 4-4 0 0,0-1 0 0 0,-1 0 0 0 0,1 1 0 0 0,-1-1 0 0 0,1 0 1 0 0,-1 1-1 0 0,1-1 0 0 0,-1 1 0 0 0,0-1 0 0 0,1 1 0 0 0,-1-1 0 0 0,0 1 1 0 0,1-1-1 0 0,-1 1 0 0 0,0-1 0 0 0,1 1 0 0 0,-1 0 0 0 0,-1-1 0 0 0,0 1 4 0 0,0 0 1 0 0,0 0-1 0 0,0 0 0 0 0,0 0 0 0 0,0 0 0 0 0,0 0 0 0 0,0 0 0 0 0,0 1 0 0 0,0-1 0 0 0,0 1 0 0 0,0-1 0 0 0,0 1 1 0 0,0 0-1 0 0,1 0 0 0 0,-1 0 0 0 0,0 0 0 0 0,0 0 0 0 0,-1 2 0 0 0,-8 6-2 0 0,0 1 0 0 0,1 1 0 0 0,0 0 0 0 0,1 0 1 0 0,1 1-1 0 0,-1 0 0 0 0,2 0 0 0 0,0 1 0 0 0,0 0 0 0 0,-4 14 0 0 0,10-25-32 0 0,0 1-1 0 0,0-1 1 0 0,1 1-1 0 0,-1-1 1 0 0,1 1 0 0 0,0-1-1 0 0,0 1 1 0 0,-1 0 0 0 0,2-1-1 0 0,-1 1 1 0 0,0-1-1 0 0,0 1 1 0 0,1-1 0 0 0,-1 1-1 0 0,1-1 1 0 0,1 4-1 0 0,-1-5 0 0 0,0 0 0 0 0,0 0 0 0 0,0 0-1 0 0,-1 0 1 0 0,1 0 0 0 0,0 0 0 0 0,0 0 0 0 0,0 0-1 0 0,1 0 1 0 0,-1-1 0 0 0,0 1 0 0 0,0 0-1 0 0,0-1 1 0 0,0 1 0 0 0,1-1 0 0 0,-1 0 0 0 0,0 1-1 0 0,1-1 1 0 0,-1 0 0 0 0,0 0 0 0 0,1 1-1 0 0,-1-1 1 0 0,0 0 0 0 0,1 0 0 0 0,-1-1 0 0 0,0 1-1 0 0,0 0 1 0 0,1 0 0 0 0,-1-1 0 0 0,0 1-1 0 0,1-1 1 0 0,-1 1 0 0 0,1-1 0 0 0,8-4-411 0 0,0-1 0 0 0,-1 1 0 0 0,0-1 1 0 0,0-1-1 0 0,0 0 0 0 0,13-13 0 0 0,-10 9-176 0 0,13-15-733 0 0,1-3-32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7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41 9216 0 0,'5'-41'12189'0'0,"-5"47"-10601"0"0,0-3-555 0 0,-7 145 4111 0 0,0-42-4231 0 0,6-78-1002 0 0,0 165 998 0 0,2-164-1583 0 0,2 0-1 0 0,2 0 0 0 0,0-1 1 0 0,15 45-1 0 0,-16-59-6138 0 0,-3-3-2112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7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0 133 23039 0 0,'0'0'528'0'0,"9"11"1259"0"0,-3-7-1764 0 0,0 0 1 0 0,0 1-1 0 0,0-2 1 0 0,0 1-1 0 0,1-1 0 0 0,-1 0 1 0 0,1 0-1 0 0,0-1 1 0 0,10 2-1 0 0,8 1-41 0 0,34 2 0 0 0,-45-6 33 0 0,12 2-15 0 0,94 5 0 0 0,-100-8 0 0 0,-1 0 0 0 0,1-2 0 0 0,-1 0 0 0 0,21-6 0 0 0,-33 7 0 0 0,0-2 0 0 0,0 1 0 0 0,-1-1 0 0 0,1 0 0 0 0,-1 0 0 0 0,0-1 0 0 0,1 1 0 0 0,8-9 0 0 0,-13 10 0 0 0,0 0 0 0 0,1 0 0 0 0,-1 0 0 0 0,0-1 0 0 0,0 1 0 0 0,-1-1 0 0 0,1 0 0 0 0,0 1 0 0 0,-1-1 0 0 0,0 0 0 0 0,1 0 0 0 0,-1 0 0 0 0,-1 0 0 0 0,1 0 0 0 0,0 0 0 0 0,-1 0 0 0 0,1 0 0 0 0,-1 0 0 0 0,0 0 0 0 0,0 0 0 0 0,-1-7 0 0 0,1 6 156 0 0,-2-1 0 0 0,1 1 0 0 0,0-1 0 0 0,-1 1-1 0 0,0 0 1 0 0,0-1 0 0 0,0 1 0 0 0,0 0 0 0 0,-1 0 0 0 0,0 1-1 0 0,1-1 1 0 0,-2 0 0 0 0,1 1 0 0 0,0 0 0 0 0,-1 0-1 0 0,1 0 1 0 0,-1 0 0 0 0,0 0 0 0 0,0 1 0 0 0,0-1 0 0 0,0 1-1 0 0,0 0 1 0 0,0 1 0 0 0,-1-1 0 0 0,1 1 0 0 0,-1 0 0 0 0,1 0-1 0 0,-1 0 1 0 0,0 0 0 0 0,1 1 0 0 0,-9 0 0 0 0,7 1-71 0 0,0 0 1 0 0,0 0 0 0 0,1 1-1 0 0,-1 0 1 0 0,0 0-1 0 0,1 1 1 0 0,0-1 0 0 0,0 1-1 0 0,-1 0 1 0 0,2 1 0 0 0,-1-1-1 0 0,0 1 1 0 0,1 0-1 0 0,-1 0 1 0 0,1 0 0 0 0,0 1-1 0 0,1-1 1 0 0,-1 1-1 0 0,-3 7 1 0 0,2-3-78 0 0,0 1 1 0 0,1-1-1 0 0,0 1 0 0 0,1 0 1 0 0,0 0-1 0 0,1 1 0 0 0,0-1 1 0 0,0 0-1 0 0,1 1 0 0 0,1 10 1 0 0,0-19-45 0 0,0 1 0 0 0,1-1 0 0 0,0 0 0 0 0,-1 1 0 0 0,1-1 0 0 0,0 0 0 0 0,0 0 0 0 0,0 1 0 0 0,0-1 0 0 0,1 0 0 0 0,-1 0 0 0 0,0 0 0 0 0,1-1 0 0 0,0 1 0 0 0,-1 0 0 0 0,1 0 0 0 0,0-1 0 0 0,0 1 0 0 0,0-1 0 0 0,0 0 0 0 0,0 0 0 0 0,3 2 0 0 0,2 0-700 0 0,0 1 1 0 0,1-1-1 0 0,-1 0 1 0 0,1-1-1 0 0,12 3 1 0 0,5-2-9151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6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349 36 14568 0 0,'0'0'330'0'0,"-9"-12"797"0"0,5 9-983 0 0,-1 0 0 0 0,0 0 0 0 0,0 1 0 0 0,0-1 0 0 0,0 1 0 0 0,0 1 0 0 0,-1-1 0 0 0,1 1 0 0 0,0 0 0 0 0,-1 0 0 0 0,1 0 0 0 0,-1 1 0 0 0,0 0 0 0 0,1 0 0 0 0,-1 0 0 0 0,1 1 0 0 0,-1 0 0 0 0,1 0 0 0 0,-1 0 0 0 0,-5 3 0 0 0,1-1 89 0 0,0 1 0 0 0,0 0 0 0 0,0 1 0 0 0,1 0 0 0 0,0 1 0 0 0,0 0 0 0 0,0 0 0 0 0,1 1 0 0 0,-13 12 0 0 0,5-1 4 0 0,0 1 0 0 0,1 1 0 0 0,-18 32 0 0 0,27-42-221 0 0,1 1 0 0 0,0 0 0 0 0,1 0 0 0 0,0 0 0 0 0,0 0 0 0 0,1 1 0 0 0,1-1 0 0 0,0 1 0 0 0,0 17 0 0 0,2-26 17 0 0,0-1 0 0 0,0 1 0 0 0,0 0 0 0 0,0 0-1 0 0,1 0 1 0 0,0 0 0 0 0,-1 0 0 0 0,1 0 0 0 0,0-1-1 0 0,0 1 1 0 0,1 0 0 0 0,-1-1 0 0 0,3 5 0 0 0,-3-6 2 0 0,0 0 1 0 0,1 0-1 0 0,-1 0 1 0 0,0 0-1 0 0,0 0 1 0 0,1 0-1 0 0,-1-1 0 0 0,1 1 1 0 0,-1 0-1 0 0,1-1 1 0 0,-1 1-1 0 0,1-1 1 0 0,-1 1-1 0 0,1-1 1 0 0,-1 0-1 0 0,1 0 1 0 0,0 1-1 0 0,-1-1 1 0 0,1-1-1 0 0,-1 1 1 0 0,1 0-1 0 0,-1 0 1 0 0,1 0-1 0 0,0-1 1 0 0,-1 1-1 0 0,3-2 1 0 0,10-3 83 0 0,0 0-1 0 0,0-2 1 0 0,0 0 0 0 0,-1 0 0 0 0,0-1 0 0 0,-1-1 0 0 0,1 0 0 0 0,-2-1 0 0 0,20-20 0 0 0,2-8 719 0 0,46-67 0 0 0,-53 67 422 0 0,-25 37-1035 0 0,5 21 567 0 0,-4-7-715 0 0,0 0 0 0 0,-2 0-1 0 0,0 0 1 0 0,0 0 0 0 0,-1 0-1 0 0,-3 15 1 0 0,1-4-38 0 0,2-13-37 0 0,-3 60 29 0 0,4-64-50 0 0,0-1 1 0 0,1 0-1 0 0,-1 1 1 0 0,2-1-1 0 0,-1 0 0 0 0,1 0 1 0 0,0 0-1 0 0,5 11 0 0 0,-6-15-229 0 0,0 0 0 0 0,0 0-1 0 0,0-1 1 0 0,1 1-1 0 0,-1-1 1 0 0,1 1 0 0 0,-1-1-1 0 0,3 2 1 0 0,8 2-7758 0 0,-2-4-297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7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12 364 19351 0 0,'-1'-1'117'0'0,"0"0"0"0"0,0 0 0 0 0,0 0 0 0 0,0 0 0 0 0,0 0 0 0 0,1-1 0 0 0,-1 1 0 0 0,0 0 0 0 0,1 0 0 0 0,-1-1-1 0 0,1 1 1 0 0,-1 0 0 0 0,1-1 0 0 0,-1 1 0 0 0,1 0 0 0 0,0-1 0 0 0,0 1 0 0 0,0-1 0 0 0,0 1 0 0 0,0 0 0 0 0,0-1-1 0 0,0-2 1 0 0,8-34 1026 0 0,-7 35-865 0 0,17-53 2234 0 0,42-92 1 0 0,-59 146-2503 0 0,0 0 0 0 0,0 0 0 0 0,0 1 0 0 0,0-1 1 0 0,0 0-1 0 0,1 1 0 0 0,-1 0 0 0 0,0-1 0 0 0,1 1 0 0 0,-1 0 0 0 0,1-1 1 0 0,2 0-1 0 0,-4 2-8 0 0,1 0 1 0 0,-1 0-1 0 0,1 1 1 0 0,-1-1-1 0 0,1 1 1 0 0,-1-1 0 0 0,0 0-1 0 0,1 1 1 0 0,-1-1-1 0 0,0 1 1 0 0,1-1-1 0 0,-1 1 1 0 0,0-1-1 0 0,0 1 1 0 0,1-1-1 0 0,-1 1 1 0 0,0-1-1 0 0,0 1 1 0 0,0-1 0 0 0,1 2-1 0 0,0 10-2 0 0,-1 0 0 0 0,1-1 0 0 0,-3 20 0 0 0,1-23 0 0 0,0 1 0 0 0,1 0 0 0 0,0 0 0 0 0,0 0 0 0 0,1 0 0 0 0,0 0 0 0 0,4 12 0 0 0,-4-18 8 0 0,0 0 65 0 0,0 0 0 0 0,0 0 0 0 0,1 0 0 0 0,-1 0 0 0 0,1 0 0 0 0,2 3-1 0 0,-4-6-58 0 0,1 1 0 0 0,0 0 0 0 0,-1-1 0 0 0,1 1-1 0 0,0-1 1 0 0,-1 1 0 0 0,1-1 0 0 0,0 0 0 0 0,-1 1-1 0 0,1-1 1 0 0,0 0 0 0 0,0 1 0 0 0,-1-1 0 0 0,1 0-1 0 0,0 0 1 0 0,0 0 0 0 0,0 0 0 0 0,-1 0 0 0 0,1 0-1 0 0,0 0 1 0 0,0 0 0 0 0,0 0 0 0 0,-1 0 0 0 0,1 0-1 0 0,0 0 1 0 0,0 0 0 0 0,0-1 0 0 0,-1 1 0 0 0,1 0-1 0 0,0-1 1 0 0,1 0 0 0 0,1-1-6 0 0,0 0-1 0 0,1 0 1 0 0,-1 0-1 0 0,0 0 1 0 0,0-1 0 0 0,-1 0-1 0 0,1 1 1 0 0,-1-1-1 0 0,1 0 1 0 0,-1 0 0 0 0,4-7-1 0 0,0-1 22 0 0,-1-1-1 0 0,5-15 1 0 0,-6 14-123 0 0,12-24-1 0 0,43-68-8666 0 0,-51 93 6534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7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16991 0 0,'-4'6'237'0'0,"1"-1"0"0"0,0 1 0 0 0,1 0 0 0 0,-1 1 0 0 0,1-1 0 0 0,0 0 0 0 0,1 1-1 0 0,-1-1 1 0 0,1 1 0 0 0,0 10 0 0 0,1-13-91 0 0,1-1 0 0 0,-1 1 1 0 0,1 0-1 0 0,-1 0 0 0 0,1 0 0 0 0,0 0 1 0 0,1 0-1 0 0,-1-1 0 0 0,1 1 0 0 0,-1 0 1 0 0,1-1-1 0 0,0 0 0 0 0,1 1 0 0 0,-1-1 0 0 0,0 0 1 0 0,1 0-1 0 0,0 0 0 0 0,5 4 0 0 0,-5-4-117 0 0,1-1-1 0 0,0 0 0 0 0,-1 0 0 0 0,1 0 0 0 0,0 0 1 0 0,0-1-1 0 0,0 1 0 0 0,1-1 0 0 0,-1 0 0 0 0,0 0 1 0 0,0-1-1 0 0,0 1 0 0 0,1-1 0 0 0,-1 0 0 0 0,0 0 1 0 0,1-1-1 0 0,-1 1 0 0 0,5-2 0 0 0,9-2-64 0 0,0-2 0 0 0,-1 1-1 0 0,18-10 1 0 0,-11 5-83 0 0,68-29-945 0 0,-118 59 1134 0 0,-4 4 930 0 0,1 2 0 0 0,1 1 0 0 0,-36 45 0 0 0,-15 14-2162 0 0,56-62 549 0 0,5-3-10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7.9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212 0 15664 0 0,'-6'3'761'0'0,"-35"14"192"0"0,31-13-712 0 0,-1 0 0 0 0,1 1 1 0 0,1 0-1 0 0,-1 0 1 0 0,1 1-1 0 0,-11 8 0 0 0,12-6 129 0 0,0 0-1 0 0,0 0 0 0 0,1 1 0 0 0,1-1 0 0 0,-1 2 0 0 0,2-1 1 0 0,-1 1-1 0 0,1 0 0 0 0,0 0 0 0 0,1 0 0 0 0,1 0 1 0 0,-1 1-1 0 0,2 0 0 0 0,-1 0 0 0 0,2 0 0 0 0,-1 0 0 0 0,1 11 1 0 0,1-20-349 0 0,0-1 1 0 0,0 0-1 0 0,0 0 1 0 0,0 0-1 0 0,0 0 1 0 0,0 0 0 0 0,0 0-1 0 0,0 0 1 0 0,1 0-1 0 0,-1 0 1 0 0,0 0-1 0 0,1 0 1 0 0,-1 0 0 0 0,1 0-1 0 0,-1 0 1 0 0,1 0-1 0 0,-1 0 1 0 0,1 0 0 0 0,0 0-1 0 0,0-1 1 0 0,-1 1-1 0 0,1 0 1 0 0,0 0-1 0 0,0-1 1 0 0,0 1 0 0 0,0 0-1 0 0,0-1 1 0 0,0 1-1 0 0,0-1 1 0 0,0 0-1 0 0,0 1 1 0 0,0-1 0 0 0,0 0-1 0 0,0 1 1 0 0,0-1-1 0 0,0 0 1 0 0,0 0-1 0 0,0 0 1 0 0,0 0 0 0 0,0 0-1 0 0,0 0 1 0 0,0 0-1 0 0,0 0 1 0 0,0-1 0 0 0,2 1-1 0 0,4-2 84 0 0,-1 0 0 0 0,1 0 0 0 0,0 0 0 0 0,-1-1 0 0 0,13-7 0 0 0,-3 1-364 0 0,0-1-1 0 0,0 0 1 0 0,-1-1-1 0 0,23-23 1 0 0,-23 18-255 0 0,90-98-6549 0 0,-71 72 4578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8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19031 0 0,'0'2'871'0'0,"-2"7"-606"0"0,0 0-1 0 0,1 0 1 0 0,1 0-1 0 0,0 0 0 0 0,1 15 1 0 0,0 7 1000 0 0,7 70 1484 0 0,-2-42-1501 0 0,11 87-392 0 0,-13-100-884 0 0,11 51-1 0 0,0-38-4239 0 0</inkml:trace>
  <inkml:trace contextRef="#ctx0" brushRef="#br0" timeOffset="1">20 413 20879 0 0,'0'0'2040'0'0,"6"0"-1816"0"0,4-2-224 0 0,5 0 0 0 0,5-1 0 0 0,2-2 520 0 0,0 1 64 0 0,3-5 16 0 0,1 5 0 0 0,8-1-480 0 0,-6-3-120 0 0,0 4 0 0 0,0-5 0 0 0,-2 2-1520 0 0,-6-2-328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8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 21023 0 0,'-2'0'108'0'0,"0"1"1"0"0,-1 0-1 0 0,1 0 0 0 0,0 0 0 0 0,0 0 0 0 0,0 1 0 0 0,0-1 0 0 0,0 0 1 0 0,0 1-1 0 0,1-1 0 0 0,-1 1 0 0 0,0 0 0 0 0,1 0 0 0 0,-1 0 0 0 0,1 0 1 0 0,0 0-1 0 0,-1 0 0 0 0,1 0 0 0 0,0 0 0 0 0,0 0 0 0 0,1 0 0 0 0,-2 4 0 0 0,0 4-164 0 0,0 1-1 0 0,0 0 0 0 0,0 19 0 0 0,0-4 325 0 0,-3 155-147 0 0,5-130-106 0 0,0-29-4 0 0,1 0 0 0 0,7 39-1 0 0,-7-54-7 0 0,1-1-1 0 0,-1 1 0 0 0,1-1 0 0 0,1 0 1 0 0,-1 0-1 0 0,1 0 0 0 0,0 0 1 0 0,0-1-1 0 0,1 1 0 0 0,0-1 0 0 0,-1 0 1 0 0,2 0-1 0 0,9 9 0 0 0,-13-13 26 0 0,1 1 0 0 0,0-1 0 0 0,0 0-1 0 0,-1 0 1 0 0,1 0 0 0 0,0 0 0 0 0,0 0-1 0 0,1 0 1 0 0,-1 0 0 0 0,0-1 0 0 0,0 1-1 0 0,0-1 1 0 0,0 1 0 0 0,0-1 0 0 0,1 0-1 0 0,-1 0 1 0 0,0 0 0 0 0,0 0 0 0 0,1-1-1 0 0,-1 1 1 0 0,0 0 0 0 0,0-1 0 0 0,0 1-1 0 0,0-1 1 0 0,0 0 0 0 0,3-2 0 0 0,0 0 62 0 0,-1 0 0 0 0,1 0 0 0 0,-1-1 0 0 0,0 0 0 0 0,0 0 0 0 0,-1 0 1 0 0,1 0-1 0 0,-1-1 0 0 0,4-6 0 0 0,-3 6 41 0 0,-1-1 1 0 0,1 1-1 0 0,0 0 1 0 0,0 1-1 0 0,0-1 0 0 0,1 1 1 0 0,0 0-1 0 0,10-7 1 0 0,-13 9-83 0 0,1 1 0 0 0,0-1 0 0 0,-1 1 0 0 0,1 0 0 0 0,0 0 0 0 0,0 0 0 0 0,0 1 0 0 0,0-1 0 0 0,-1 1 0 0 0,1-1 0 0 0,0 1 0 0 0,0 0 1 0 0,0 0-1 0 0,0 1 0 0 0,0-1 0 0 0,0 0 0 0 0,0 1 0 0 0,0 0 0 0 0,0-1 0 0 0,5 4 0 0 0,3 1 316 0 0,-1 2-1 0 0,19 13 0 0 0,-18-12-45 0 0,0 0-1 0 0,12 6 0 0 0,-21-14-313 0 0,-1 1 0 0 0,0-1 0 0 0,0 1 0 0 0,1-1 0 0 0,-1 1 0 0 0,0-1 0 0 0,0 0 0 0 0,1 0 0 0 0,-1 0 0 0 0,0 0 0 0 0,1 0 0 0 0,-1 0 0 0 0,0 0 0 0 0,1 0 0 0 0,-1 0 0 0 0,0-1 0 0 0,0 1 0 0 0,1 0 0 0 0,-1-1 0 0 0,1 0 0 0 0,0 0 9 0 0,0-1 0 0 0,0 1 0 0 0,0 0 1 0 0,0-1-1 0 0,0 1 0 0 0,-1-1 0 0 0,1 0 0 0 0,-1 0 0 0 0,1 1 1 0 0,-1-1-1 0 0,2-2 0 0 0,-2 1 4 0 0,0 1 1 0 0,0 0-1 0 0,1-1 1 0 0,-1 1-1 0 0,-1-1 0 0 0,1 1 1 0 0,0-1-1 0 0,0 1 1 0 0,-1-1-1 0 0,0 0 0 0 0,1 1 1 0 0,-1-1-1 0 0,0 1 1 0 0,0-1-1 0 0,-1 0 1 0 0,1 1-1 0 0,-1-1 0 0 0,1 1 1 0 0,-1-1-1 0 0,0 0 1 0 0,-1-2-1 0 0,2 4-3 0 0,-1-1 0 0 0,0 1 0 0 0,0 0 0 0 0,-1-1 1 0 0,1 1-1 0 0,0 0 0 0 0,0-1 0 0 0,-1 1 0 0 0,1 0 0 0 0,0 0 0 0 0,-1 0 0 0 0,1 0 0 0 0,-1 0 0 0 0,0 1 1 0 0,1-1-1 0 0,-1 0 0 0 0,0 1 0 0 0,1-1 0 0 0,-1 1 0 0 0,0-1 0 0 0,0 1 0 0 0,1 0 0 0 0,-1 0 0 0 0,0 0 1 0 0,0 0-1 0 0,1 0 0 0 0,-1 0 0 0 0,0 1 0 0 0,0-1 0 0 0,1 0 0 0 0,-1 1 0 0 0,0 0 0 0 0,1-1 0 0 0,-1 1 1 0 0,0 0-1 0 0,-1 1 0 0 0,-1 0 2 0 0,1 0 1 0 0,-1 1-1 0 0,1 0 1 0 0,0-1-1 0 0,0 1 1 0 0,0 0-1 0 0,0 1 1 0 0,0-1-1 0 0,0 1 1 0 0,1-1-1 0 0,0 1 1 0 0,0 0-1 0 0,0-1 1 0 0,-2 5-1 0 0,3-4-10 0 0,0 0-1 0 0,0-1 0 0 0,0 1 0 0 0,1 0 0 0 0,-1-1 0 0 0,1 1 1 0 0,0 0-1 0 0,0 0 0 0 0,0 0 0 0 0,0-1 0 0 0,1 1 0 0 0,1 7 1 0 0,-1-9-44 0 0,0 0 0 0 0,0 0 0 0 0,0 0 1 0 0,0 0-1 0 0,0-1 0 0 0,1 1 0 0 0,-1 0 1 0 0,1 0-1 0 0,-1-1 0 0 0,1 1 1 0 0,-1-1-1 0 0,1 1 0 0 0,0-1 0 0 0,0 0 1 0 0,0 0-1 0 0,-1 0 0 0 0,1 0 0 0 0,0 0 1 0 0,1 0-1 0 0,-1 0 0 0 0,0-1 1 0 0,0 1-1 0 0,3 0 0 0 0,-1-1-173 0 0,-1 1 1 0 0,0-1-1 0 0,1 0 0 0 0,-1 0 1 0 0,1 0-1 0 0,-1-1 0 0 0,1 1 1 0 0,-1-1-1 0 0,1 0 0 0 0,4-1 1 0 0,0-2-1045 0 0,1 0 1 0 0,13-9 0 0 0,-5 3-637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1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2760 0 0,'-10'12'21067'0'0,"16"-8"-23871"0"0,8 0 3395 0 0,-3-2-222 0 0,28 10 491 0 0,-31-8-624 0 0,1-2 0 0 0,0 1 0 0 0,16 1-1 0 0,5 2 82 0 0,-15-4-174 0 0,0 0-1 0 0,0-1 0 0 0,0-1 1 0 0,20-1-1 0 0,5-1 110 0 0,160-11 824 0 0,-144 8-956 0 0,111 2 0 0 0,-119 6-18 0 0,81-8 0 0 0,6-2 278 0 0,-81 7-193 0 0,-48 0-172 0 0,1 0 1 0 0,-1 0-1 0 0,11-2 1 0 0,-12 1-5 0 0,1 1 0 0 0,0-1 0 0 0,0 1 0 0 0,11 1 0 0 0,-1 1 95 0 0,-1-1 0 0 0,27-2 0 0 0,-23 1 47 0 0,21 1 0 0 0,12 1 27 0 0,12 1-40 0 0,94 11 59 0 0,-149-13-198 0 0,147 6 146 0 0,-80-4 151 0 0,-38-1-317 0 0,41-1-1 0 0,10-1-18 0 0,35 5 162 0 0,-28 2-10 0 0,-1 0 131 0 0,145-1 765 0 0,-192-5-895 0 0,-31 1 99 0 0,1-2 1 0 0,-1 0-1 0 0,24-3 0 0 0,128-20 286 0 0,-146 21-410 0 0,0 1 1 0 0,0 0-1 0 0,1 2 0 0 0,24 4 0 0 0,-33-3-71 0 0,-10-2-3 0 0,0 1 1 0 0,1 0-1 0 0,-1 0 1 0 0,0 0-1 0 0,7 3 0 0 0,22 8 206 0 0,-16-16-52 0 0,-17 6-148 0 0,16-12 15 0 0,-14 8-53 0 0,-2 2-61 0 0,0-2-844 0 0,6 2-4257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9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41 5064 0 0,'1'2'7324'0'0,"3"9"-1749"0"0,-1 16 671 0 0,-4 15-4418 0 0,-1-11-751 0 0,2-15-756 0 0,4 25 0 0 0,-2-36-100 0 0,0-8 20 0 0,2-4 244 0 0,7-29 304 0 0,-9 27-691 0 0,0 1 1 0 0,1 0-1 0 0,0 0 0 0 0,4-8 0 0 0,30-45 336 0 0,-32 54-591 0 0,0 0-1 0 0,0 1 1 0 0,1 0-1 0 0,0 0 1 0 0,0 1 0 0 0,12-9-1 0 0,-7 9-2034 0 0,-2 2-4177 0 0,2 3-2561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9.4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316 291 18631 0 0,'-8'-2'164'0'0,"1"1"-1"0"0,-1 0 1 0 0,1 0-1 0 0,-1 0 1 0 0,1 1-1 0 0,-1 0 0 0 0,1 1 1 0 0,-1 0-1 0 0,1 0 1 0 0,0 0-1 0 0,-1 1 0 0 0,1 0 1 0 0,0 0-1 0 0,0 1 1 0 0,0 0-1 0 0,0 0 0 0 0,1 1 1 0 0,-1 0-1 0 0,1 0 1 0 0,0 0-1 0 0,0 1 1 0 0,-7 7-1 0 0,-5 6 307 0 0,0 0 0 0 0,2 1 0 0 0,0 1 0 0 0,1 0 0 0 0,1 1 0 0 0,1 1 0 0 0,-12 26 0 0 0,23-43-482 0 0,0 0 1 0 0,1-1-1 0 0,-1 1 0 0 0,1 0 1 0 0,0 0-1 0 0,0-1 1 0 0,0 1-1 0 0,1 0 1 0 0,0 0-1 0 0,0 0 0 0 0,0 0 1 0 0,0 0-1 0 0,1 0 1 0 0,0 0-1 0 0,2 7 0 0 0,-2-9 23 0 0,0 0-1 0 0,1 0 1 0 0,-1 0-1 0 0,1 0 1 0 0,0 0-1 0 0,0-1 1 0 0,0 1-1 0 0,0 0 0 0 0,1-1 1 0 0,-1 0-1 0 0,1 1 1 0 0,-1-1-1 0 0,1 0 1 0 0,0 0-1 0 0,0-1 1 0 0,0 1-1 0 0,0 0 1 0 0,0-1-1 0 0,0 0 0 0 0,0 0 1 0 0,0 0-1 0 0,1 0 1 0 0,3 0-1 0 0,2 0-255 0 0,0-1 1 0 0,0 0-1 0 0,0 0 0 0 0,0-1 0 0 0,0 0 0 0 0,0-1 0 0 0,15-5 1 0 0,12-4-998 0 0</inkml:trace>
  <inkml:trace contextRef="#ctx0" brushRef="#br0" timeOffset="1">743 1 8752 0 0,'-3'2'359'0'0,"0"0"1"0"0,0 0 0 0 0,0 0-1 0 0,0 1 1 0 0,0-1-1 0 0,1 1 1 0 0,-1 0 0 0 0,1-1-1 0 0,0 1 1 0 0,-1 0-1 0 0,1 1 1 0 0,-3 5 0 0 0,-1 5 4227 0 0,-10 25 0 0 0,1 8-2348 0 0,-16 94 0 0 0,24-88-2172 0 0,-1 86 1 0 0,8-132-199 0 0,0 0 1 0 0,1 1 0 0 0,0-1-1 0 0,0 0 1 0 0,0 0-1 0 0,4 9 1 0 0,-3-13-189 0 0,-1 1 0 0 0,1-1 0 0 0,0 1 0 0 0,0-1 0 0 0,4 5-1 0 0,-4-6-454 0 0,0 0-1 0 0,0 0 1 0 0,0 0-1 0 0,1 0 1 0 0,-1 0-1 0 0,0-1 1 0 0,1 1-1 0 0,2 1 0 0 0,7 1-6728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1:59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 17015 0 0,'-2'1'388'0'0,"-10"5"351"0"0,9-5-665 0 0,1 1 1 0 0,-1-1-1 0 0,0 1 1 0 0,0-1 0 0 0,1 1-1 0 0,-1 0 1 0 0,1 0-1 0 0,0 0 1 0 0,-3 4-1 0 0,-3 2 79 0 0,6-7-3 0 0,1 1 0 0 0,0-1 0 0 0,0 0 0 0 0,0 0 0 0 0,0 1-1 0 0,0-1 1 0 0,0 0 0 0 0,0 1 0 0 0,0-1 0 0 0,0 3 0 0 0,-1 1 408 0 0,1 3 2752 0 0,12-2-2514 0 0,-7-6-670 0 0,-1 0 1 0 0,1 0-1 0 0,0 0 1 0 0,-1 0 0 0 0,1-1-1 0 0,0 1 1 0 0,-1-1-1 0 0,1 0 1 0 0,6-3 0 0 0,-8 4-51 0 0,4-3 87 0 0,-1 1-1 0 0,0-1 0 0 0,0 0 1 0 0,0 0-1 0 0,-1 0 0 0 0,9-8 1 0 0,11-8 739 0 0,-23 18-525 0 0,-1 8-329 0 0,-1 0 0 0 0,0-1 1 0 0,-1 1-1 0 0,1-1 0 0 0,-1 1 0 0 0,-4 7 0 0 0,4-8-42 0 0,0 0-1 0 0,0 0 1 0 0,0 0-1 0 0,1 1 1 0 0,0-1 0 0 0,-1 8-1 0 0,2-13-50 0 0,0 0 0 0 0,0 0 0 0 0,0 0 0 0 0,1 0 1 0 0,-1 0-1 0 0,0 0 0 0 0,0-1 0 0 0,1 1 0 0 0,-1 0 0 0 0,1 0 0 0 0,-1 0 0 0 0,1 0 0 0 0,-1-1 0 0 0,1 1 1 0 0,-1 0-1 0 0,1 0 0 0 0,-1-1 0 0 0,1 1 0 0 0,0 0 0 0 0,0-1 0 0 0,-1 1 0 0 0,1-1 0 0 0,0 1 0 0 0,0-1 0 0 0,0 0 1 0 0,0 1-1 0 0,-1-1 0 0 0,1 0 0 0 0,0 1 0 0 0,0-1 0 0 0,0 0 0 0 0,0 0 0 0 0,0 0 0 0 0,0 0 0 0 0,0 0 1 0 0,1 0-1 0 0,4 0-653 0 0,-1 0 0 0 0,0 0 0 0 0,0-1 0 0 0,0 0 0 0 0,7-2 0 0 0,7-2-1549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0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8 4144 0 0,'-6'2'524'0'0,"0"0"1"0"0,0 1-1 0 0,0 0 1 0 0,0 0-1 0 0,-7 5 1 0 0,-11 6 9075 0 0,10-5-4203 0 0,-3 8-3123 0 0,17-17-2233 0 0,-1 2 651 0 0,10 12-366 0 0,-6-13-326 0 0,0 1 0 0 0,0 0 1 0 0,0-1-1 0 0,1 0 0 0 0,-1 0 1 0 0,0 0-1 0 0,1 0 0 0 0,-1 0 1 0 0,1 0-1 0 0,4-1 0 0 0,39 1 412 0 0,-31-1 53 0 0,-7 0-295 0 0,1 0 0 0 0,0 1 1 0 0,18 4-1 0 0,-26-4-152 0 0,0-1 0 0 0,0 1 0 0 0,0-1 0 0 0,0 1 0 0 0,0 0 0 0 0,0 0 0 0 0,0 0 0 0 0,0 0 0 0 0,0 0 0 0 0,0 0 0 0 0,0 0 0 0 0,-1 1 1 0 0,1-1-1 0 0,0 1 0 0 0,-1-1 0 0 0,1 1 0 0 0,-1 0 0 0 0,0-1 0 0 0,1 1 0 0 0,-1 0 0 0 0,0 0 0 0 0,0 0 0 0 0,1 4 0 0 0,-2-4-21 0 0,0-1 0 0 0,0 1 0 0 0,0 0 0 0 0,0 0 0 0 0,-1 0 0 0 0,1 0 0 0 0,0 0 0 0 0,-1 0 0 0 0,1 0 0 0 0,-1-1 0 0 0,0 1 0 0 0,0 0 0 0 0,0 0 0 0 0,0-1 0 0 0,0 1-1 0 0,0-1 1 0 0,0 1 0 0 0,0-1 0 0 0,-3 3 0 0 0,-3 3-120 0 0,-1-1-1 0 0,-12 10 0 0 0,12-10-92 0 0,-3 2-754 0 0,9-5 589 0 0,0-1 1 0 0,-1 0-1 0 0,1 0 0 0 0,-1 0 1 0 0,0 0-1 0 0,0-1 1 0 0,0 1-1 0 0,0-1 0 0 0,0 0 1 0 0,-5 2-1 0 0,6-3 157 0 0,1 0 0 0 0,-1 0 0 0 0,1 0 0 0 0,-1 0 0 0 0,1-1 0 0 0,-1 1 1 0 0,1 0-1 0 0,-1-1 0 0 0,1 1 0 0 0,-1-1 0 0 0,1 0 0 0 0,-1 1 0 0 0,1-1 0 0 0,0 0 0 0 0,-1 0 0 0 0,-1-2 0 0 0,1 2-285 0 0,-5-8-1689 0 0</inkml:trace>
  <inkml:trace contextRef="#ctx0" brushRef="#br0" timeOffset="1">409 1 24879 0 0,'0'0'564'0'0,"-6"12"1370"0"0,-16 36 150 0 0,-40 66 1 0 0,55-101-1967 0 0,2-4-136 0 0,0 0 1 0 0,-1 0 0 0 0,0-1 0 0 0,-11 12 0 0 0,16-19-145 0 0,-1 0 0 0 0,1 0 1 0 0,-1 0-1 0 0,0 0 1 0 0,0 0-1 0 0,0 0 0 0 0,1-1 1 0 0,-4 2-1 0 0,-7 2-2818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7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7 141 12440 0 0,'-7'-2'6540'0'0,"21"-2"-4259"0"0,24-2-1048 0 0,15 5-717 0 0,78 11 0 0 0,-127-10-515 0 0,61 8 135 0 0,-29-3 68 0 0,54 2 0 0 0,-89-7-108 0 0,-1-1-72 0 0,0 0 0 0 0,0-1 0 0 0,0 1 0 0 0,0 0 0 0 0,-1 0 0 0 0,1 0 0 0 0,0 1 0 0 0,-1-1 0 0 0,1 0 0 0 0,-1 0 0 0 0,0-1 0 0 0,-4-4 27 0 0,-1 1 0 0 0,-1 0 0 0 0,1 0 0 0 0,-1 1 0 0 0,1 0 0 0 0,-11-5 0 0 0,-3 1 9 0 0,-23-8 1 0 0,-6 3 1 0 0,-10-4 358 0 0,57 16-164 0 0,12-5-128 0 0,26-6-118 0 0,-16 6 34 0 0,14-2 130 0 0,1 1 1 0 0,0 1 0 0 0,51 0-1 0 0,-81 5-99 0 0,1 1 1 0 0,0 0-1 0 0,-1 0 0 0 0,1 1 1 0 0,10 2-1 0 0,-15-3-50 0 0,0 0-1 0 0,0 1 1 0 0,0-1 0 0 0,0 0 0 0 0,0 1-1 0 0,0-1 1 0 0,0 1 0 0 0,0-1 0 0 0,0 1-1 0 0,-1 0 1 0 0,1-1 0 0 0,0 1-1 0 0,0 0 1 0 0,-1 0 0 0 0,1-1 0 0 0,0 1-1 0 0,-1 0 1 0 0,1 0 0 0 0,-1 0-1 0 0,1 0 1 0 0,-1 0 0 0 0,1 0 0 0 0,-1 0-1 0 0,0 0 1 0 0,1 0 0 0 0,-1 0 0 0 0,0 0-1 0 0,0 0 1 0 0,0 0 0 0 0,0 0-1 0 0,0 0 1 0 0,0 0 0 0 0,0 0 0 0 0,0 0-1 0 0,0 0 1 0 0,0 0 0 0 0,-1 0-1 0 0,1 1 1 0 0,-3 6 73 0 0,1-1-1 0 0,-1 1 1 0 0,-1-1-1 0 0,1 0 1 0 0,-1 0-1 0 0,-8 11 1 0 0,-35 37 102 0 0,24-30-127 0 0,-1 2-68 0 0,14-17-13 0 0,0 1-1 0 0,1 1 0 0 0,-14 20 1 0 0,18-24 156 0 0,0 3-1477 0 0,6-11 1233 0 0,-1 0 0 0 0,0 1 0 0 0,1-1 0 0 0,-1 0-1 0 0,1 0 1 0 0,-1 1 0 0 0,1-1 0 0 0,-1 0 0 0 0,1 0 0 0 0,-1 0-1 0 0,1 0 1 0 0,-1 0 0 0 0,1 0 0 0 0,-1 1 0 0 0,1-1 0 0 0,-1 0-1 0 0,1-1 1 0 0,-1 1 0 0 0,1 0 0 0 0,-1 0 0 0 0,1 0-1 0 0,-1 0 1 0 0,1 0 0 0 0,-1 0 0 0 0,1-1 0 0 0,0 1 0 0 0,14-4-1718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8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2 15664 0 0,'0'0'69'0'0,"-1"0"0"0"0,0 0 0 0 0,1-1 0 0 0,-1 1 0 0 0,0 0 0 0 0,0 0 0 0 0,1 0 0 0 0,-1 0 0 0 0,0 0 0 0 0,0 0 0 0 0,1 0 0 0 0,-1 0 0 0 0,0 0 0 0 0,0 0 0 0 0,1 1 0 0 0,-1-1 0 0 0,0 0 0 0 0,0 0 1 0 0,1 1-1 0 0,-1-1 0 0 0,0 0 0 0 0,0 2 0 0 0,-9 15 1256 0 0,9-16-1204 0 0,-11 28 2203 0 0,1 2 1 0 0,-9 37-1 0 0,-8 66-1487 0 0,21-96-342 0 0,1-8-349 0 0,-3 60 0 0 0,9-78-145 0 0,0 0 1 0 0,1 1-1 0 0,0-1 0 0 0,1 0 1 0 0,0 0-1 0 0,1 0 0 0 0,7 19 1 0 0,-8-27-126 0 0,0 1 0 0 0,1-1 0 0 0,-1 0 0 0 0,5 6 1 0 0,4-1-1785 0 0,2-4-4680 0 0,-2-4-1251 0 0</inkml:trace>
  <inkml:trace contextRef="#ctx0" brushRef="#br0" timeOffset="1">347 273 20615 0 0,'-8'2'1870'0'0,"5"0"-1812"0"0,-1-1 1 0 0,1 1-1 0 0,0 0 1 0 0,0 0 0 0 0,1 0-1 0 0,-1 1 1 0 0,0-1-1 0 0,1 1 1 0 0,-1-1 0 0 0,1 1-1 0 0,-4 5 1 0 0,-5 6 576 0 0,-2 1-390 0 0,1 0 1 0 0,0 1-1 0 0,1 0 0 0 0,1 1 0 0 0,0 0 0 0 0,1 1 1 0 0,1 0-1 0 0,-8 26 0 0 0,10-13-3590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8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11 16128 0 0,'0'0'1431'0'0,"-6"-5"-1143"0"0,-2 0 1832 0 0,0 8 208 0 0,2 2-2472 0 0,3-1-720 0 0,0 4-4871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9.0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14 7832 0 0,'-17'-13'5341'0'0,"17"13"-5291"0"0,0 0 0 0 0,0 0 1 0 0,-1 0-1 0 0,1 0 0 0 0,0 0 0 0 0,0 0 1 0 0,-1-1-1 0 0,1 1 0 0 0,0 0 0 0 0,0 0 0 0 0,-1 0 1 0 0,1 0-1 0 0,0 0 0 0 0,-1 0 0 0 0,1 0 1 0 0,0 0-1 0 0,0 0 0 0 0,-1 0 0 0 0,1 0 0 0 0,0 0 1 0 0,0 1-1 0 0,-1-1 0 0 0,1 0 0 0 0,0 0 1 0 0,0 0-1 0 0,-1 0 0 0 0,1 0 0 0 0,0 0 0 0 0,0 1 1 0 0,0-1-1 0 0,-1 0 0 0 0,1 0 0 0 0,0 0 1 0 0,0 0-1 0 0,0 1 0 0 0,-1-1 0 0 0,-5 14 2738 0 0,-2 23 1917 0 0,7-30-4374 0 0,-22 160-199 0 0,11-67-58 0 0,8-77 192 0 0,1 1 0 0 0,2 0 1 0 0,0-1-1 0 0,5 47 1 0 0,-4-69-238 0 0,0 0 0 0 0,0 0 0 0 0,0 0 0 0 0,1 0 0 0 0,-1 0 0 0 0,0 0 0 0 0,1 0 0 0 0,-1 0 0 0 0,0 0 0 0 0,1 0 0 0 0,-1 0 0 0 0,1 0 0 0 0,-1-1 0 0 0,1 1 0 0 0,0 0 0 0 0,-1 0 0 0 0,1-1 0 0 0,0 1 0 0 0,-1 0 0 0 0,1-1 0 0 0,0 1 0 0 0,0-1 1 0 0,0 1-1 0 0,0-1 0 0 0,0 1 0 0 0,-1-1 0 0 0,1 0 0 0 0,0 1 0 0 0,0-1 0 0 0,2 0 0 0 0,-1 0 9 0 0,0 0 1 0 0,0 0 0 0 0,0 0-1 0 0,0-1 1 0 0,0 1 0 0 0,0-1-1 0 0,0 0 1 0 0,0 0 0 0 0,-1 1-1 0 0,1-1 1 0 0,0 0 0 0 0,0 0-1 0 0,-1-1 1 0 0,4-1 0 0 0,21-21 513 0 0,0-1 1 0 0,34-45 0 0 0,-53 60-493 0 0,-5 7-14 0 0,0 0 0 0 0,1 0 0 0 0,-1 1 0 0 0,1-1 1 0 0,-1 0-1 0 0,6-3 701 0 0,-8 9-667 0 0,-1 0 0 0 0,1-1 0 0 0,0 1 0 0 0,-1-1-1 0 0,0 1 1 0 0,1-1 0 0 0,-1 0 0 0 0,0 1 0 0 0,0-1 0 0 0,-2 4-1 0 0,-3 8 90 0 0,-3 13-109 0 0,-5 23 41 0 0,13-46-97 0 0,0 0 1 0 0,1 0-1 0 0,0 0 1 0 0,0 0-1 0 0,0 0 0 0 0,0 0 1 0 0,1 0-1 0 0,-1 0 0 0 0,1 0 1 0 0,1 4-1 0 0,-2-7-16 0 0,1-1 1 0 0,-1 1-1 0 0,0 0 0 0 0,1-1 0 0 0,-1 1 1 0 0,1 0-1 0 0,-1-1 0 0 0,0 1 1 0 0,1-1-1 0 0,-1 1 0 0 0,1-1 0 0 0,0 1 1 0 0,-1-1-1 0 0,1 0 0 0 0,-1 1 1 0 0,1-1-1 0 0,0 0 0 0 0,-1 1 0 0 0,1-1 1 0 0,0 0-1 0 0,-1 1 0 0 0,2-1 0 0 0,0 0-66 0 0,0 0-1 0 0,1 1 0 0 0,-1-1 1 0 0,0 0-1 0 0,0 0 0 0 0,0-1 0 0 0,4 0 1 0 0,1 0-238 0 0,1-2 0 0 0,-1 1 0 0 0,9-5 0 0 0,72-41-3811 0 0,-5 2 2545 0 0,-73 41 1583 0 0,0 0 0 0 0,13-10 0 0 0,-21 14 181 0 0,0-1 0 0 0,0 1 1 0 0,0 0-1 0 0,-1-1 1 0 0,1 0-1 0 0,0 1 0 0 0,-1-1 1 0 0,1 0-1 0 0,-1 0 1 0 0,0 0-1 0 0,0 0 0 0 0,0 0 1 0 0,0 0-1 0 0,0 0 1 0 0,0 0-1 0 0,0 0 0 0 0,-1 0 1 0 0,1-4-1 0 0,0-1 625 0 0,-1 6-763 0 0,0 0 1 0 0,0 0-1 0 0,1 0 1 0 0,-1 1-1 0 0,0-1 1 0 0,0 0-1 0 0,0 0 1 0 0,0 0 0 0 0,0 0-1 0 0,-1 0 1 0 0,1 0-1 0 0,0 1 1 0 0,0-1-1 0 0,-1 0 1 0 0,1 0-1 0 0,0 0 1 0 0,-1 0-1 0 0,1 1 1 0 0,-1-1-1 0 0,1 0 1 0 0,-1 0-1 0 0,1 1 1 0 0,-1-1-1 0 0,1 0 1 0 0,-1 1-1 0 0,0-1 1 0 0,1 1 0 0 0,-1-1-1 0 0,0 1 1 0 0,1-1-1 0 0,-1 1 1 0 0,-1-1-1 0 0,-1 0 21 0 0,0 0-1 0 0,0 0 1 0 0,0 0 0 0 0,0 0-1 0 0,0 0 1 0 0,0 1-1 0 0,0-1 1 0 0,0 1-1 0 0,0 0 1 0 0,0 0 0 0 0,0 0-1 0 0,0 1 1 0 0,-1-1-1 0 0,1 1 1 0 0,0-1 0 0 0,0 1-1 0 0,-4 2 1 0 0,3-1-25 0 0,0 0 0 0 0,0 1 0 0 0,0-1-1 0 0,1 1 1 0 0,-1 0 0 0 0,1-1 0 0 0,0 2 0 0 0,0-1 0 0 0,0 0 0 0 0,0 1 0 0 0,-3 5 0 0 0,3-3-84 0 0,0-1-1 0 0,0 1 1 0 0,0 0 0 0 0,1 0 0 0 0,0 0-1 0 0,0 0 1 0 0,1 0 0 0 0,-1 0 0 0 0,1 0-1 0 0,1 1 1 0 0,-1-1 0 0 0,1 0 0 0 0,0 1-1 0 0,1-1 1 0 0,-1 0 0 0 0,1 1 0 0 0,3 10-1 0 0,0-8-387 0 0,0 0 0 0 0,1 0 1 0 0,0 0-1 0 0,0 0 0 0 0,8 8 0 0 0,3 1-1494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0 15552 0 0,'-11'6'289'0'0,"1"-1"1"0"0,0 1-1 0 0,0 1 1 0 0,0 0-1 0 0,-11 10 1 0 0,9-7-258 0 0,-6 6 470 0 0,1 1 1 0 0,1 1-1 0 0,1 1 1 0 0,0 0-1 0 0,-15 28 1 0 0,14-23-256 0 0,10-14-127 0 0,-1 0 0 0 0,2 0 0 0 0,0 1 0 0 0,0 0 0 0 0,1 0 0 0 0,0 0 0 0 0,1 1-1 0 0,0-1 1 0 0,1 1 0 0 0,-1 22 0 0 0,3-32-104 0 0,0 0-1 0 0,-1-1 1 0 0,2 1 0 0 0,-1-1-1 0 0,0 1 1 0 0,0-1 0 0 0,0 1-1 0 0,1 0 1 0 0,-1-1-1 0 0,1 1 1 0 0,-1-1 0 0 0,1 1-1 0 0,0-1 1 0 0,-1 0 0 0 0,1 1-1 0 0,0-1 1 0 0,0 0 0 0 0,0 1-1 0 0,0-1 1 0 0,0 0 0 0 0,0 0-1 0 0,1 0 1 0 0,-1 0 0 0 0,0 0-1 0 0,1 0 1 0 0,-1 0-1 0 0,0 0 1 0 0,1-1 0 0 0,-1 1-1 0 0,1-1 1 0 0,-1 1 0 0 0,1-1-1 0 0,-1 1 1 0 0,1-1 0 0 0,-1 0-1 0 0,4 1 1 0 0,0-1 37 0 0,0 0 0 0 0,0-1 0 0 0,0 1 0 0 0,0-1 0 0 0,0 0 0 0 0,-1 0 0 0 0,1-1-1 0 0,0 0 1 0 0,0 1 0 0 0,5-5 0 0 0,1 0 152 0 0,0-1 0 0 0,-1 0 0 0 0,0-1-1 0 0,-1 0 1 0 0,0 0 0 0 0,0-1 0 0 0,-1-1 0 0 0,0 1-1 0 0,11-19 1 0 0,-12 21 227 0 0,-6 6-340 0 0,0 0-1 0 0,0 0 1 0 0,0 0 0 0 0,0 0-1 0 0,0 0 1 0 0,0 0 0 0 0,0 0-1 0 0,0 0 1 0 0,-1 0 0 0 0,1 0-1 0 0,0-1 1 0 0,-1 1 0 0 0,1 0-1 0 0,0-2 1 0 0,7 10 581 0 0,-4 2-542 0 0,0 1-1 0 0,-1 1 1 0 0,4 18-1 0 0,5 19 376 0 0,-11-44-527 0 0,1 0-1 0 0,0 0 1 0 0,0 0-1 0 0,0-1 1 0 0,0 1-1 0 0,1-1 1 0 0,-1 0-1 0 0,1 1 1 0 0,4 3-1 0 0,-6-6-272 0 0,0 0-1 0 0,1 0 1 0 0,-1-1-1 0 0,0 1 1 0 0,0 0 0 0 0,1 0-1 0 0,-1-1 1 0 0,0 1-1 0 0,3 0 1 0 0,6 0-6893 0 0,0 1-710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09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32 207 4608 0 0,'0'0'37'0'0,"0"1"-27"0"0,0-1 1 0 0,0 1-1 0 0,0-1 0 0 0,0 0 1 0 0,0 1-1 0 0,0-1 0 0 0,0 1 0 0 0,0-1 1 0 0,0 0-1 0 0,0 1 0 0 0,0-1 0 0 0,0 1 1 0 0,0-1-1 0 0,-1 0 0 0 0,1 1 0 0 0,0-1 1 0 0,0 0-1 0 0,0 1 0 0 0,-1-1 1 0 0,1 0-1 0 0,0 1 0 0 0,0-1 0 0 0,-1 0 1 0 0,1 1-1 0 0,0-1 0 0 0,0 0 0 0 0,-1 0 1 0 0,1 1-1 0 0,0-1 0 0 0,-1 0 0 0 0,1 0 1 0 0,0 1-1 0 0,-1-1 0 0 0,1 0 1 0 0,-1 0-1 0 0,1 0 0 0 0,0 0 0 0 0,-1 0 1 0 0,0 0-1 0 0,1 0 244 0 0,-1 1 1 0 0,0-1-1 0 0,1 0 0 0 0,-1 0 1 0 0,0 0-1 0 0,0 0 0 0 0,1 0 1 0 0,-1 0-1 0 0,0 0 1 0 0,0-1-1 0 0,1 1 0 0 0,-1 0 1 0 0,0 0-1 0 0,1-1 0 0 0,-1 1 1 0 0,0 0-1 0 0,1 0 0 0 0,-1-1 1 0 0,1 1-1 0 0,-1-1 1 0 0,0 1-1 0 0,1-1 0 0 0,-1 1 1 0 0,1-1-1 0 0,-1 1 0 0 0,1-1 1 0 0,0 1-1 0 0,-1-1 0 0 0,1 0 1 0 0,-1 1-1 0 0,1-2 1 0 0,-1 0 628 0 0,0 1 1 0 0,1-1-1 0 0,0 0 1 0 0,-1 1-1 0 0,1-1 1 0 0,0 0 0 0 0,0 1-1 0 0,0-1 1 0 0,0-2-1 0 0,3-12 568 0 0,0-1-1 0 0,6-15 0 0 0,-3 15-1019 0 0,1 0-1 0 0,1 1 0 0 0,15-26 0 0 0,-21 39-389 0 0,0 0 0 0 0,0 0 0 0 0,1 0 0 0 0,0 0 0 0 0,-1 0 0 0 0,1 0 0 0 0,6-3 0 0 0,-8 5-37 0 0,0 0 0 0 0,0 1 1 0 0,0-1-1 0 0,0 0 0 0 0,0 1 1 0 0,0 0-1 0 0,0-1 0 0 0,1 1 1 0 0,-1 0-1 0 0,0-1 0 0 0,0 1 0 0 0,0 0 1 0 0,0 0-1 0 0,1 0 0 0 0,-1 0 1 0 0,0 0-1 0 0,0 0 0 0 0,0 1 0 0 0,1-1 1 0 0,-1 0-1 0 0,0 0 0 0 0,0 1 1 0 0,0-1-1 0 0,0 1 0 0 0,0-1 1 0 0,0 1-1 0 0,2 1 0 0 0,3 3-4 0 0,0 1 0 0 0,0 0 0 0 0,-1 0 0 0 0,0 0 0 0 0,6 11 0 0 0,-7-11 0 0 0,0 0 0 0 0,0-1 0 0 0,1 1 0 0 0,0-1 0 0 0,0 1 0 0 0,0-1 0 0 0,8 5 0 0 0,-11-9 0 0 0,-1 0 0 0 0,1-1 0 0 0,0 1 0 0 0,-1-1 0 0 0,1 1 0 0 0,-1-1 0 0 0,1 0 0 0 0,0 0 0 0 0,0 0 0 0 0,-1 0 0 0 0,1 0 0 0 0,0 0 0 0 0,-1 0 0 0 0,1 0 0 0 0,0-1 0 0 0,-1 1 0 0 0,1-1 0 0 0,-1 1 0 0 0,4-2 0 0 0,3-2 0 0 0,0-1 0 0 0,12-7 0 0 0,-9 5 0 0 0,5-3-523 0 0,0-2 0 0 0,15-12 0 0 0,-10 4-1276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4144 0 0,'0'0'15518'0'0,"9"2"-13967"0"0,-5-2-1242 0 0,0 0 0 0 0,0 0 0 0 0,0 0 1 0 0,0-1-1 0 0,1 1 0 0 0,-1-1 0 0 0,0 0 0 0 0,5-2 1 0 0,34-16 841 0 0,-12 5-683 0 0,-4 2-303 0 0,-12 5-277 0 0,24-7-1 0 0,-33 11-1636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0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230 1 20527 0 0,'-5'0'136'0'0,"1"0"-1"0"0,0 1 0 0 0,-1 0 0 0 0,1 0 1 0 0,0 0-1 0 0,0 1 0 0 0,0-1 0 0 0,-1 1 0 0 0,2 0 1 0 0,-1 0-1 0 0,0 0 0 0 0,0 1 0 0 0,1-1 1 0 0,-1 1-1 0 0,1 0 0 0 0,0 0 0 0 0,0 0 1 0 0,0 0-1 0 0,0 1 0 0 0,-3 5 0 0 0,-4 7 270 0 0,0 1 0 0 0,1 1 0 0 0,-9 23 0 0 0,14-31-43 0 0,-75 228 456 0 0,78-235-827 0 0,-12 50 38 0 0,12-47-63 0 0,0 0 0 0 0,0 0 0 0 0,1 0 0 0 0,0 0 0 0 0,0 0 0 0 0,2 11 0 0 0,-2-17-69 0 0,0 0 0 0 0,0 1 0 0 0,0-1 0 0 0,0 1 1 0 0,0-1-1 0 0,0 0 0 0 0,0 1 0 0 0,0-1 1 0 0,0 0-1 0 0,1 1 0 0 0,-1-1 0 0 0,0 0 1 0 0,0 1-1 0 0,0-1 0 0 0,1 0 0 0 0,-1 1 1 0 0,0-1-1 0 0,1 0 0 0 0,-1 0 0 0 0,0 1 0 0 0,0-1 1 0 0,1 0-1 0 0,-1 0 0 0 0,0 0 0 0 0,1 1 1 0 0,6-4-1520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0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30 10136 0 0,'-9'-12'896'0'0,"3"7"-712"0"0,1-3-184 0 0,-3 3 4544 0 0,2 5-2001 0 0,0 5 17 0 0,-2 1-2048 0 0,-1 6-416 0 0,3 3-96 0 0,1 4 0 0 0,2 6-1160 0 0,3 0-256 0 0,0 34-56 0 0,-3-17 1 0 0</inkml:trace>
  <inkml:trace contextRef="#ctx0" brushRef="#br0" timeOffset="1">207 821 5064 0 0,'0'0'232'0'0,"-11"-11"32"0"0,8 8 923 0 0,1 0-1 0 0,1-1 1 0 0,-1 1 0 0 0,0-1 0 0 0,1 1 0 0 0,0-1 0 0 0,-2-6-1 0 0,2 4-29 0 0,0 0 0 0 0,1-1 0 0 0,0 1 0 0 0,0-7 0 0 0,3-7 333 0 0,0 0-1 0 0,7-20 0 0 0,-1 1-727 0 0,14-61 728 0 0,-11 54-1075 0 0,-10 40-391 0 0,0-1 0 0 0,0 1 1 0 0,7-12-1 0 0,-9 18-24 0 0,0 0 0 0 0,1 0 0 0 0,-1 0 0 0 0,0-1 0 0 0,0 1 0 0 0,0 0 0 0 0,0 0 0 0 0,0 0 0 0 0,1 0 0 0 0,-1 0 0 0 0,0 0 0 0 0,0-1 0 0 0,0 1 0 0 0,0 0 0 0 0,1 0 0 0 0,-1 0 0 0 0,0 0 0 0 0,0 0 0 0 0,0 0 0 0 0,1 0 0 0 0,-1 0 0 0 0,0 0 0 0 0,0 0 0 0 0,0 0 0 0 0,1 0 0 0 0,-1 0 0 0 0,0 0 0 0 0,0 0 0 0 0,0 0 0 0 0,1 0 0 0 0,-1 0 0 0 0,0 0 0 0 0,0 0 0 0 0,0 0 0 0 0,0 1 0 0 0,1-1 0 0 0,-1 0 0 0 0,0 0 0 0 0,0 0 0 0 0,0 0 0 0 0,0 0 0 0 0,1 0 0 0 0,-1 1 0 0 0,0-1 0 0 0,0 0 0 0 0,0 0 0 0 0,0 0 0 0 0,0 0 0 0 0,0 1 0 0 0,0-1 0 0 0,0 0 0 0 0,1 0 0 0 0,-1 0 0 0 0,0 0 0 0 0,0 1 0 0 0,0-1 0 0 0,0 0 0 0 0,0 0 0 0 0,0 0 0 0 0,0 1 0 0 0,0-1 0 0 0,0 0 0 0 0,0 0 0 0 0,3 11 0 0 0,0-1 0 0 0,0 1 0 0 0,1 13 0 0 0,5 18 0 0 0,-6-33 43 0 0,1 3-84 0 0,0 1 1 0 0,1-1 0 0 0,0 1-1 0 0,1-1 1 0 0,8 12-1 0 0,-12-21 46 0 0,0 0-1 0 0,0-1 0 0 0,1 1 0 0 0,-1-1 0 0 0,1 1 0 0 0,0-1 0 0 0,-1 0 1 0 0,1 0-1 0 0,0 0 0 0 0,0 0 0 0 0,0-1 0 0 0,1 1 0 0 0,-1-1 1 0 0,0 0-1 0 0,0 0 0 0 0,1 0 0 0 0,-1 0 0 0 0,1-1 0 0 0,-1 1 0 0 0,1-1 1 0 0,-1 0-1 0 0,1 0 0 0 0,-1 0 0 0 0,6-1 0 0 0,-3 0-8 0 0,0-1 0 0 0,0 1-1 0 0,0-1 1 0 0,0-1 0 0 0,0 1 0 0 0,0-1 0 0 0,0 0-1 0 0,-1 0 1 0 0,0-1 0 0 0,8-6 0 0 0,0-1-795 0 0,-1-1 1 0 0,19-22 0 0 0,-6 0-1601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0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211 1 21511 0 0,'-1'0'113'0'0,"-1"0"0"0"0,0 0 0 0 0,1 0 0 0 0,-1 0 0 0 0,1 0-1 0 0,-1 0 1 0 0,0 0 0 0 0,1 1 0 0 0,-1-1 0 0 0,1 0 0 0 0,-1 1-1 0 0,0 0 1 0 0,1-1 0 0 0,-1 1 0 0 0,1 0 0 0 0,0 0 0 0 0,-3 1-1 0 0,2 0-63 0 0,0 0 1 0 0,0 0-1 0 0,0 1 0 0 0,0-1 0 0 0,0 1 0 0 0,0-1 0 0 0,1 1 0 0 0,-3 5 0 0 0,0 3-9 0 0,0 1 0 0 0,0 1 0 0 0,-2 19 0 0 0,6-29 57 0 0,-21 125 1642 0 0,-8 234 0 0 0,28-324-1844 0 0,2 51-690 0 0,1-75 551 0 0,-1 1 0 0 0,2 0-1 0 0,8 27 1 0 0,-5-22-775 0 0,-4-7-5 0 0</inkml:trace>
  <inkml:trace contextRef="#ctx0" brushRef="#br0" timeOffset="1">0 485 14744 0 0,'0'0'1568'0'0,"8"-3"-65"0"0,4 1 241 0 0,4-1 48 0 0,4 3 16 0 0,3 0-1416 0 0,2 0-280 0 0,1 3-112 0 0,2-1 88 0 0,0 1-88 0 0,4-1-72 0 0,4 1 72 0 0,0-3-104 0 0,7 3-1240 0 0,2-3-256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1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0 203 8288 0 0,'6'-2'862'0'0,"53"-1"4129"0"0,-38 0-2468 0 0,92-13 3350 0 0,-94 12-5458 0 0,0-1 0 0 0,0 0 0 0 0,32-15 0 0 0,-44 16-360 0 0,0 0-1 0 0,0-1 1 0 0,0 1 0 0 0,0-1 0 0 0,-1-1 0 0 0,0 1 0 0 0,0-1 0 0 0,6-9 0 0 0,-10 13-34 0 0,0-1 1 0 0,0 0-1 0 0,0 0 1 0 0,-1 0-1 0 0,0 0 0 0 0,1 0 1 0 0,-1 0-1 0 0,0 0 1 0 0,0 0-1 0 0,0-5 1 0 0,-1 6-4 0 0,0 0 0 0 0,0-1 0 0 0,0 1-1 0 0,0 0 1 0 0,-1 0 0 0 0,1 0 0 0 0,-1-1 0 0 0,0 1 0 0 0,1 0 0 0 0,-1 0 0 0 0,0 0 0 0 0,0 0 0 0 0,0 0 0 0 0,0 0-1 0 0,0 1 1 0 0,-4-4 0 0 0,4 3 9 0 0,-1 0 1 0 0,0 1-1 0 0,0 0 0 0 0,0-1 0 0 0,0 1 0 0 0,0 0 1 0 0,-1 0-1 0 0,1 0 0 0 0,0 0 0 0 0,0 0 0 0 0,-1 1 0 0 0,1-1 1 0 0,-1 1-1 0 0,1-1 0 0 0,0 1 0 0 0,-1 0 0 0 0,1 0 1 0 0,-1 0-1 0 0,1 0 0 0 0,0 1 0 0 0,-1-1 0 0 0,-4 2 1 0 0,-5 1 163 0 0,-1 1 1 0 0,-23 11 0 0 0,29-12-113 0 0,-5 3 28 0 0,0 1 1 0 0,0 0-1 0 0,1 1 0 0 0,0 0 0 0 0,0 0 0 0 0,1 1 1 0 0,0 1-1 0 0,0 0 0 0 0,1 0 0 0 0,1 1 0 0 0,0 0 1 0 0,0 0-1 0 0,1 1 0 0 0,-10 22 0 0 0,15-29-131 0 0,1 0-1 0 0,0 0 1 0 0,0 0-1 0 0,0 0 1 0 0,0 0-1 0 0,1-1 1 0 0,0 1-1 0 0,0 0 1 0 0,0 0-1 0 0,1 0 1 0 0,-1 0-1 0 0,1 0 1 0 0,0 0-1 0 0,4 9 0 0 0,-4-11 7 0 0,0-1-1 0 0,1 1 0 0 0,-1-1 0 0 0,0 0 0 0 0,1 1 0 0 0,0-1 0 0 0,0 0 0 0 0,-1 0 0 0 0,1 0 0 0 0,1 0 0 0 0,-1 0 1 0 0,0-1-1 0 0,0 1 0 0 0,1-1 0 0 0,-1 1 0 0 0,0-1 0 0 0,1 0 0 0 0,0 0 0 0 0,-1 0 0 0 0,1 0 0 0 0,-1 0 0 0 0,1-1 0 0 0,0 1 1 0 0,0-1-1 0 0,-1 0 0 0 0,1 0 0 0 0,6 0 0 0 0,3-1-672 0 0,-1 0 0 0 0,1-1 0 0 0,0-1 0 0 0,0 1 0 0 0,-1-2 0 0 0,0 0 0 0 0,17-8 0 0 0,0-4-7323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1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13 14912 0 0,'0'0'686'0'0,"-2"8"225"0"0,0 1-487 0 0,2 1 0 0 0,0 18 0 0 0,0-19 236 0 0,0-1 0 0 0,0 1 0 0 0,-1-1 0 0 0,0 1 0 0 0,-2 8 0 0 0,-3 8 293 0 0,2-10-516 0 0,0 1 1 0 0,-7 14 0 0 0,-2 2-5 0 0,8-19-273 0 0,0-1 0 0 0,-1 0 0 0 0,0-1-1 0 0,-9 15 1 0 0,14-25 488 0 0,-4-15 12 0 0,1 5-592 0 0,2 0 0 0 0,-1 0-1 0 0,1 0 1 0 0,1-1 0 0 0,0 1-1 0 0,0 0 1 0 0,1-1 0 0 0,1-14-1 0 0,0 4 12 0 0,2 1 0 0 0,1 0-1 0 0,7-23 1 0 0,-9 35-106 0 0,0 0 0 0 0,1 0 0 0 0,1 0 0 0 0,-1 0 0 0 0,1 0 0 0 0,0 1 1 0 0,1-1-1 0 0,-1 1 0 0 0,1 0 0 0 0,7-6 0 0 0,-9 9-201 0 0,1 0 1 0 0,0 0 0 0 0,0 0-1 0 0,0 1 1 0 0,0-1 0 0 0,0 1-1 0 0,0 0 1 0 0,1 1-1 0 0,-1-1 1 0 0,1 1 0 0 0,-1-1-1 0 0,1 1 1 0 0,0 1-1 0 0,-1-1 1 0 0,1 1 0 0 0,0-1-1 0 0,8 2 1 0 0,2 1-1292 0 0,-1 1 0 0 0,1 1 0 0 0,15 6 0 0 0,-5 0-647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2.0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84 984 6912 0 0,'-4'4'7493'0'0,"-3"-10"-3769"0"0,5 0-3413 0 0,1 1-1 0 0,0-1 1 0 0,0 0 0 0 0,1 1-1 0 0,-1-1 1 0 0,2 0 0 0 0,-1 1 0 0 0,0-1-1 0 0,2-6 1 0 0,0-18 260 0 0,-1 13-222 0 0,1 0 0 0 0,6-27 0 0 0,1-11 268 0 0,-1-18 121 0 0,10-124 1099 0 0,3-50-1193 0 0,-17 222-438 0 0,1 1 0 0 0,1-1-1 0 0,1 1 1 0 0,18-41 0 0 0,-22 59-146 0 0,0 0-1 0 0,1 1 1 0 0,-1-1-1 0 0,2 0 1 0 0,-1 1-1 0 0,0 0 1 0 0,1 0-1 0 0,0 0 1 0 0,0 1 0 0 0,8-5-1 0 0,-10 7-63 0 0,-1 0 0 0 0,1 0 0 0 0,0 1 0 0 0,0 0 0 0 0,0 0 0 0 0,0 0 0 0 0,1 0 0 0 0,-1 0 0 0 0,0 0 0 0 0,0 1 0 0 0,1-1 0 0 0,-1 1 0 0 0,0 0 0 0 0,0 0 0 0 0,1 0 0 0 0,-1 1 0 0 0,0-1 0 0 0,1 1 0 0 0,-1 0 0 0 0,0 0 0 0 0,0 0 0 0 0,6 3 0 0 0,-4-1 10 0 0,0-1 1 0 0,-1 1-1 0 0,1 1 0 0 0,-1-1 1 0 0,0 1-1 0 0,0 0 0 0 0,0 0 1 0 0,0 0-1 0 0,0 0 1 0 0,-1 1-1 0 0,0-1 0 0 0,0 1 1 0 0,0 0-1 0 0,-1 0 0 0 0,0 0 1 0 0,0 0-1 0 0,0 1 0 0 0,0-1 1 0 0,-1 0-1 0 0,0 1 1 0 0,1 6-1 0 0,-1 9-758 0 0,0-1 0 0 0,-2 1 0 0 0,0 0 0 0 0,-6 27 0 0 0,1-9-1239 0 0</inkml:trace>
  <inkml:trace contextRef="#ctx0" brushRef="#br0" timeOffset="1">5 614 23407 0 0,'0'0'531'0'0,"-4"3"1485"0"0,15-4-1923 0 0,0 0-1 0 0,0-1 1 0 0,20-6 0 0 0,6 0 121 0 0,143-25-1491 0 0,-60 13-4540 0 0,-88 15 3979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2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260 1 4608 0 0,'-63'46'1764'0'0,"5"6"6386"0"0,-10 18-1446 0 0,59-60-6229 0 0,1 1 0 0 0,0 1 0 0 0,1-1 0 0 0,0 1 1 0 0,-5 14-1 0 0,10-21-339 0 0,-1 3 139 0 0,-1 0 0 0 0,1 1 0 0 0,1 0 0 0 0,-2 9 0 0 0,3-17-237 0 0,1 1-1 0 0,0-1 1 0 0,0 0-1 0 0,0 0 0 0 0,-1 0 1 0 0,1 1-1 0 0,0-1 1 0 0,1 0-1 0 0,-1 0 1 0 0,0 0-1 0 0,0 0 1 0 0,0 1-1 0 0,1-1 1 0 0,-1 0-1 0 0,0 0 1 0 0,1 0-1 0 0,-1 0 1 0 0,1 0-1 0 0,-1 0 1 0 0,1 0-1 0 0,0 0 1 0 0,0 0-1 0 0,-1 0 1 0 0,1 0-1 0 0,0 0 1 0 0,0-1-1 0 0,0 1 0 0 0,0 0 1 0 0,0 0-1 0 0,0-1 1 0 0,0 1-1 0 0,0-1 1 0 0,0 1-1 0 0,0-1 1 0 0,0 1-1 0 0,0-1 1 0 0,0 0-1 0 0,1 1 1 0 0,1-1-1 0 0,1 0 9 0 0,-1 0 1 0 0,1-1-1 0 0,-1 1 0 0 0,1-1 0 0 0,-1 0 1 0 0,1 0-1 0 0,-1 0 0 0 0,0 0 0 0 0,1 0 0 0 0,5-4 1 0 0,-3 1-1 0 0,0 0 1 0 0,1 0 0 0 0,-1 0 0 0 0,6-8 0 0 0,0-1 72 0 0,0-2 0 0 0,-2 1 0 0 0,12-20 0 0 0,-2 3 189 0 0,-16 24-73 0 0,0 1 1 0 0,0 1 0 0 0,7-7-1 0 0,-10 11 128 0 0,6 7-55 0 0,-5-2-299 0 0,0-1-1 0 0,0 0 1 0 0,0 1-1 0 0,0-1 1 0 0,-1 1-1 0 0,0-1 1 0 0,0 1-1 0 0,1 4 1 0 0,6 16 6 0 0,-3-10-41 0 0,-3-11-7 0 0,-1 1 0 0 0,1 0 0 0 0,-1-1 0 0 0,1 1-1 0 0,4 5 1 0 0,-5-8 19 0 0,0 0-1 0 0,0 0 1 0 0,0 0 0 0 0,0 0-1 0 0,0 0 1 0 0,1-1-1 0 0,-1 1 1 0 0,0 0-1 0 0,0-1 1 0 0,1 1-1 0 0,-1-1 1 0 0,0 1 0 0 0,1-1-1 0 0,-1 0 1 0 0,0 1-1 0 0,1-1 1 0 0,-1 0-1 0 0,0 0 1 0 0,1 0-1 0 0,-1 0 1 0 0,2 0-1 0 0,2-1-285 0 0,1 0-1 0 0,-1 0 0 0 0,0-1 0 0 0,0 1 1 0 0,0-1-1 0 0,0 0 0 0 0,-1-1 0 0 0,9-4 1 0 0,35-28-2142 0 0,-22 15 1068 0 0,31-19-759 0 0,-38 28 1690 0 0,0-1 0 0 0,-1-2 0 0 0,0 1-1 0 0,-2-2 1 0 0,23-24 0 0 0,-22 17 4814 0 0,-26 20-2794 0 0,7 2-1484 0 0,0 0 0 0 0,0 0 0 0 0,0 0 0 0 0,-1 0 0 0 0,1 1 0 0 0,0-1 0 0 0,0 0 0 0 0,0 1 0 0 0,0 0 0 0 0,0 0 0 0 0,0 0 0 0 0,0-1 0 0 0,0 2 0 0 0,0-1 0 0 0,1 0 0 0 0,-1 0 1 0 0,-2 3-1 0 0,-3 2 140 0 0,1 1 0 0 0,-11 13 0 0 0,9-10-18 0 0,4-4-189 0 0,0 0 0 0 0,0 0 0 0 0,0 0 0 0 0,1 1 0 0 0,0-1 1 0 0,-5 13-1 0 0,7-15-18 0 0,0-1 0 0 0,0 1 0 0 0,1 0 0 0 0,-1 0 0 0 0,1-1 0 0 0,0 1 0 0 0,0 0 0 0 0,0 0 1 0 0,0 0-1 0 0,1-1 0 0 0,-1 1 0 0 0,1 0 0 0 0,0 0 0 0 0,2 4 0 0 0,-1-4-4 0 0,-1-1-1 0 0,1 0 1 0 0,0 0 0 0 0,1 0-1 0 0,-1 0 1 0 0,1 0 0 0 0,-1 0-1 0 0,1 0 1 0 0,0-1 0 0 0,0 1-1 0 0,0-1 1 0 0,0 0-1 0 0,0 0 1 0 0,0 0 0 0 0,1-1-1 0 0,-1 1 1 0 0,1-1 0 0 0,-1 1-1 0 0,1-1 1 0 0,0-1 0 0 0,-1 1-1 0 0,1 0 1 0 0,0-1-1 0 0,0 1 1 0 0,-1-1 0 0 0,6-1-1 0 0,9 0-304 0 0,0-2 0 0 0,-1 0 0 0 0,0 0-1 0 0,22-9 1 0 0,-30 9-5 0 0,-4 2 124 0 0,1-2-1 0 0,-1 1 1 0 0,0 0 0 0 0,0-1 0 0 0,0 0 0 0 0,0 0 0 0 0,0-1 0 0 0,-1 0 0 0 0,0 1 0 0 0,1-1 0 0 0,3-6 0 0 0,3-4-107 0 0,0-2 1 0 0,10-17-1 0 0,-13 20 190 0 0,-6 8 150 0 0,1 0-1 0 0,-1 0 1 0 0,0 0-1 0 0,0 0 0 0 0,0 0 1 0 0,1-10-1 0 0,-2 13 94 0 0,-1-1 0 0 0,0 0 0 0 0,0 0 1 0 0,0 0-1 0 0,0 0 0 0 0,0 0 0 0 0,0 1 0 0 0,-1-1 0 0 0,1 0 0 0 0,-1 0 0 0 0,0 1 1 0 0,0-1-1 0 0,0 0 0 0 0,-3-4 0 0 0,4 6-91 0 0,-1 1 0 0 0,1-1 1 0 0,-1 1-1 0 0,0-1 0 0 0,1 1 0 0 0,-1-1 0 0 0,0 1 1 0 0,1-1-1 0 0,-1 1 0 0 0,0 0 0 0 0,1-1 0 0 0,-1 1 1 0 0,0 0-1 0 0,0 0 0 0 0,1 0 0 0 0,-1-1 0 0 0,0 1 1 0 0,0 0-1 0 0,1 0 0 0 0,-1 0 0 0 0,0 0 0 0 0,0 0 1 0 0,0 1-1 0 0,1-1 0 0 0,-1 0 0 0 0,0 0 0 0 0,0 0 1 0 0,1 1-1 0 0,-1-1 0 0 0,0 0 0 0 0,1 1 0 0 0,-2 0 1 0 0,-2 1 157 0 0,1 0 1 0 0,-1 0-1 0 0,1 0 1 0 0,-6 5-1 0 0,4-1-46 0 0,0-1 0 0 0,1 1 0 0 0,0-1 0 0 0,0 1 0 0 0,0 1-1 0 0,1-1 1 0 0,-1 0 0 0 0,2 1 0 0 0,-1-1 0 0 0,1 1 0 0 0,0 0 0 0 0,0 0 0 0 0,1 0 0 0 0,-1 12-1 0 0,1-4-25 0 0,0 0 0 0 0,2 0 0 0 0,0 0 0 0 0,0-1 0 0 0,1 1 0 0 0,5 16-1 0 0,-5-23-121 0 0,1 0 0 0 0,0 0 0 0 0,0 0 0 0 0,1-1 0 0 0,0 1 0 0 0,1-1 0 0 0,-1 0 0 0 0,1 0 0 0 0,1 0 0 0 0,-1-1 0 0 0,1 0 0 0 0,0 0 0 0 0,0 0 0 0 0,1-1 0 0 0,0 0 0 0 0,0 0 0 0 0,0-1 0 0 0,0 1 0 0 0,1-2 0 0 0,0 1 0 0 0,0-1 0 0 0,0 0-1 0 0,0-1 1 0 0,16 3 0 0 0,-15-3-474 0 0,-1-2-1 0 0,1 1 1 0 0,-1-1-1 0 0,1 0 0 0 0,-1-1 1 0 0,1 0-1 0 0,-1 0 1 0 0,1-1-1 0 0,12-4 1 0 0,-10 2-997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3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70 13360 0 0,'-3'-2'366'0'0,"1"-1"1"0"0,-1 0 0 0 0,1 1 0 0 0,0-1 0 0 0,-3-6-1 0 0,4 6 147 0 0,0 1-1 0 0,0-1 1 0 0,1 0-1 0 0,-1 1 1 0 0,1-1-1 0 0,-1 1 1 0 0,1-1-1 0 0,0 0 1 0 0,0 1-1 0 0,0-1 1 0 0,1 0-1 0 0,-1 1 1 0 0,2-4-1 0 0,-2 5-446 0 0,0 1 0 0 0,0 0 1 0 0,0-1-1 0 0,0 1 0 0 0,0 0 0 0 0,0 0 0 0 0,0-1 0 0 0,0 1 0 0 0,0 0 0 0 0,0-1 0 0 0,0 1 0 0 0,0 0 0 0 0,0 0 0 0 0,0-1 0 0 0,1 1 0 0 0,-1 0 1 0 0,0 0-1 0 0,0 0 0 0 0,0-1 0 0 0,1 1 0 0 0,-1 0 0 0 0,0 0 0 0 0,0 0 0 0 0,0-1 0 0 0,1 1 0 0 0,-1 0 0 0 0,0 0 0 0 0,0 0 0 0 0,1 0 1 0 0,-1 0-1 0 0,8 5 551 0 0,4 15-307 0 0,-7-10-245 0 0,-1 0 0 0 0,0 0 0 0 0,-1 0 0 0 0,0 1 0 0 0,2 12 0 0 0,4 57-30 0 0,-8-58 32 0 0,1 12 16 0 0,-2 1 0 0 0,-1-1 0 0 0,-12 65 0 0 0,4-46 393 0 0,-3-1-1 0 0,-34 91 1 0 0,38-132-303 0 0,8-11-13 0 0,1 0-93 0 0,124-35-45 0 0,-62 20-23 0 0,62-13 1 0 0,-37 9 0 0 0,-53 12 0 0 0,-17 3 0 0 0,34-10 0 0 0,-48 12 5 0 0,1 0-1 0 0,-1 1 1 0 0,0-1-1 0 0,1-1 1 0 0,-1 1 0 0 0,5-4-1 0 0,-8 5-3 0 0,-1 0 0 0 0,1 0 0 0 0,0 0 0 0 0,0 0 0 0 0,-1 1 0 0 0,1-1 0 0 0,0 0 0 0 0,-1 0 0 0 0,1-1 0 0 0,-1 1 0 0 0,0 0 0 0 0,1 0 0 0 0,-1 0 0 0 0,0 0 0 0 0,1 0 0 0 0,-1 0 0 0 0,0 0 0 0 0,0-1 0 0 0,0 1 0 0 0,0 0-1 0 0,0 0 1 0 0,0 0 0 0 0,-1 0 0 0 0,1 0 0 0 0,0-1 0 0 0,-1 1 0 0 0,1 0 0 0 0,0 0 0 0 0,-1 0 0 0 0,1 0 0 0 0,-1 0 0 0 0,-1-1 0 0 0,-1-4-14 0 0,-1 1-1 0 0,-1-1 0 0 0,1 1 1 0 0,-1 0-1 0 0,0 0 1 0 0,0 1-1 0 0,-1 0 1 0 0,1-1-1 0 0,-1 2 1 0 0,-7-5-1 0 0,-10-4-105 0 0,-32-11-1 0 0,35 15 89 0 0,-1 0-39 0 0,-31-9-1 0 0,65 22 118 0 0,-4-1 0 0 0,1 0-1 0 0,0-1 0 0 0,10 3 0 0 0,117 9 458 0 0,-100-12-301 0 0,-29-3-133 0 0,-1 1-1 0 0,1-1 0 0 0,-1 1 0 0 0,1 1 1 0 0,-1-1-1 0 0,0 1 0 0 0,1 1 1 0 0,-1-1-1 0 0,10 6 0 0 0,-16-7-57 0 0,0-1-1 0 0,-1 1 1 0 0,1 0 0 0 0,0 0-1 0 0,0 0 1 0 0,0 0-1 0 0,-1 0 1 0 0,1 0 0 0 0,-1 0-1 0 0,1 0 1 0 0,-1 0-1 0 0,1 0 1 0 0,-1 1 0 0 0,1-1-1 0 0,-1 0 1 0 0,0 0 0 0 0,0 0-1 0 0,0 0 1 0 0,0 1-1 0 0,1-1 1 0 0,-1 0 0 0 0,-1 0-1 0 0,1 0 1 0 0,0 1-1 0 0,0-1 1 0 0,-1 2 0 0 0,-1 3 28 0 0,0 1-1 0 0,0-1 1 0 0,-4 9 0 0 0,6-14-33 0 0,-6 10 19 0 0,0 0 0 0 0,-1-1 0 0 0,0 1 0 0 0,-1-1 0 0 0,0-1 0 0 0,0 1 0 0 0,-16 12 0 0 0,-75 53-230 0 0,81-62 80 0 0,9-7 111 0 0,-66 42-3055 0 0,50-35 1445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4.6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13 360 2304 0 0,'0'0'101'0'0,"-12"25"18127"0"0,14-32-17134 0 0,20-40 279 0 0,2 2 0 0 0,36-53 0 0 0,-24 41-900 0 0,-27 42-358 0 0,1 1 0 0 0,0 1-1 0 0,1-1 1 0 0,0 2 0 0 0,1 0-1 0 0,0 0 1 0 0,21-14 0 0 0,-31 24-110 0 0,0 1 1 0 0,1-1-1 0 0,-1 1 1 0 0,1 0-1 0 0,-1 0 1 0 0,1 0-1 0 0,-1 0 1 0 0,1 0 0 0 0,-1 1-1 0 0,1-1 1 0 0,0 1-1 0 0,0-1 1 0 0,-1 1-1 0 0,4 0 1 0 0,-5 1-4 0 0,0-1 0 0 0,1 0 1 0 0,-1 1-1 0 0,0-1 0 0 0,1 1 0 0 0,-1-1 0 0 0,0 1 1 0 0,0 0-1 0 0,0-1 0 0 0,0 1 0 0 0,0 0 0 0 0,0 0 1 0 0,0 0-1 0 0,0 0 0 0 0,0 0 0 0 0,0 0 0 0 0,0 0 1 0 0,0 0-1 0 0,-1 0 0 0 0,1 0 0 0 0,0 1 0 0 0,-1-1 0 0 0,1 0 1 0 0,-1 0-1 0 0,1 1 0 0 0,-1-1 0 0 0,0 0 0 0 0,0 1 1 0 0,1 1-1 0 0,1 18 25 0 0,-1 0 0 0 0,-1 0 0 0 0,-1 0 0 0 0,-7 40 0 0 0,0 19 19 0 0,5-59-48 0 0,2-17 4 0 0,1 1-1 0 0,-1 0 1 0 0,1 0-1 0 0,0 0 0 0 0,0-1 1 0 0,0 1-1 0 0,1 0 0 0 0,1 6 1 0 0,-2-11-1 0 0,0 0 0 0 0,0 0 0 0 0,0 1 0 0 0,0-1 0 0 0,0 0 0 0 0,0 1 0 0 0,1-1 0 0 0,-1 0 0 0 0,0 0 0 0 0,0 1 0 0 0,0-1 0 0 0,1 0 0 0 0,-1 0 0 0 0,0 1 0 0 0,0-1 0 0 0,1 0 0 0 0,-1 0 0 0 0,0 0 0 0 0,0 0 0 0 0,1 1 0 0 0,-1-1 0 0 0,0 0 0 0 0,1 0 0 0 0,-1 0 0 0 0,0 0 0 0 0,1 0 1 0 0,-1 0-1 0 0,0 0 0 0 0,1 0 0 0 0,-1 0 0 0 0,0 0 0 0 0,1 0 0 0 0,-1 0 0 0 0,0 0 0 0 0,0 0 0 0 0,1 0 0 0 0,-1 0 0 0 0,0 0 0 0 0,1 0 0 0 0,-1 0 0 0 0,0 0 0 0 0,1-1 0 0 0,-1 1 0 0 0,0 0 0 0 0,0 0 0 0 0,1 0 0 0 0,-1-1 0 0 0,0 1 0 0 0,0 0 0 0 0,1 0 0 0 0,-1-1 0 0 0,4-2-1 0 0,-1 0 0 0 0,0-1 0 0 0,0 0 0 0 0,0 1 0 0 0,0-1 0 0 0,-1 0 0 0 0,1 0 0 0 0,-1-1 0 0 0,0 1 0 0 0,1-5 0 0 0,1 1 0 0 0,47-91-10 0 0,-42 85 35 0 0,0 0 1 0 0,1 1-1 0 0,0 1 1 0 0,21-21-1 0 0,-20 24 37 0 0,-3 0 28 0 0,1 2 0 0 0,18-14 0 0 0,-25 20-65 0 0,-1 0 0 0 0,1 0 0 0 0,0 0 0 0 0,0 0 0 0 0,-1 0 0 0 0,1 0 0 0 0,0 1 0 0 0,0-1 0 0 0,0 0 0 0 0,0 1 0 0 0,0 0 0 0 0,0-1 0 0 0,0 1 0 0 0,0 0 0 0 0,0 0 0 0 0,0 0-1 0 0,0 1 1 0 0,1-1 0 0 0,-1 0 0 0 0,0 1 0 0 0,-1-1 0 0 0,1 1 0 0 0,3 1 0 0 0,-3-1-15 0 0,-1 1 0 0 0,1-1-1 0 0,0 1 1 0 0,-1 0 0 0 0,1 0 0 0 0,-1 0 0 0 0,0 0-1 0 0,1 0 1 0 0,-1 0 0 0 0,0 0 0 0 0,0 0-1 0 0,0 1 1 0 0,-1-1 0 0 0,1 0 0 0 0,0 1 0 0 0,-1-1-1 0 0,1 3 1 0 0,0 8 75 0 0,0 23 0 0 0,-1-32-64 0 0,-3 55 133 0 0,1-41-242 0 0,1 0 0 0 0,2 33 0 0 0,-1-49-22 0 0,0-1 0 0 0,0 0-1 0 0,0 0 1 0 0,0 1-1 0 0,1-1 1 0 0,-1 0 0 0 0,0 0-1 0 0,1 0 1 0 0,-1 0-1 0 0,1 1 1 0 0,0-1 0 0 0,-1 0-1 0 0,1 0 1 0 0,1 1-1 0 0,-1-1-26 0 0,-1-1 0 0 0,1 0 0 0 0,-1 0 0 0 0,1 0 0 0 0,-1 0 0 0 0,1 0 0 0 0,-1 0 0 0 0,1 0 0 0 0,-1 0 0 0 0,1 0-1 0 0,-1 0 1 0 0,1 0 0 0 0,-1 0 0 0 0,1 0 0 0 0,-1 0 0 0 0,1 0 0 0 0,-1-1 0 0 0,1 1 0 0 0,-1 0 0 0 0,1 0 0 0 0,-1-1-1 0 0,1 1 1 0 0,-1 0 0 0 0,0 0 0 0 0,1-1 0 0 0,-1 1 0 0 0,1-1 0 0 0,-1 1 0 0 0,0 0 0 0 0,1-1 0 0 0,-1 1-1 0 0,0-1 1 0 0,1 0 0 0 0,10-11-5643 0 0,0-3-1507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4.9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54 170 17359 0 0,'-3'11'1856'0'0,"2"-4"-1801"0"0,0 0 0 0 0,1 0 0 0 0,0-1 0 0 0,0 9 0 0 0,0 16 720 0 0,-23 81 517 0 0,16-83-1174 0 0,0 1 0 0 0,2 0 1 0 0,-1 42-1 0 0,7-58-1207 0 0,3-4-453 0 0</inkml:trace>
  <inkml:trace contextRef="#ctx0" brushRef="#br0" timeOffset="1">105 18 9672 0 0,'-15'-12'424'0'0,"7"9"96"0"0,3 1-416 0 0,-1 2-104 0 0,0 5 2944 0 0,6 2-1304 0 0,3 1-7600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00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16 155 4144 0 0,'-1'-1'35'0'0,"0"1"0"0"0,0-1 0 0 0,0 0 0 0 0,0 0 0 0 0,0 0 0 0 0,1 0 0 0 0,-1 0 0 0 0,0 0 0 0 0,1 0 0 0 0,-1-1 0 0 0,1 1 0 0 0,-1 0 0 0 0,1 0 0 0 0,-1 0 0 0 0,1-1 0 0 0,0 1 0 0 0,0 0 0 0 0,-1-2 0 0 0,-1-7 2398 0 0,2 9-2016 0 0,-1 0 0 0 0,1 0-1 0 0,0 0 1 0 0,0 0-1 0 0,0 0 1 0 0,0 0-1 0 0,0 0 1 0 0,0 0-1 0 0,0 0 1 0 0,0 0-1 0 0,1 0 1 0 0,-1 0 0 0 0,0 1-1 0 0,0-1 1 0 0,1 0-1 0 0,-1 0 1 0 0,1 0-1 0 0,-1 0 1 0 0,1-1-1 0 0,0 2-183 0 0,-1-1-1 0 0,1 0 1 0 0,-1 0-1 0 0,0 0 1 0 0,1 0-1 0 0,-1 0 1 0 0,0 0-1 0 0,1 0 1 0 0,-1 0-1 0 0,0 0 1 0 0,0 0-1 0 0,0 0 1 0 0,0 0-1 0 0,0-1 1 0 0,0 0-69 0 0,0 0 1 0 0,0 0-1 0 0,0 1 1 0 0,0-1 0 0 0,0 0-1 0 0,1 1 1 0 0,-1-1-1 0 0,0 0 1 0 0,1 1 0 0 0,0-1-1 0 0,-1 1 1 0 0,1-1-1 0 0,0 0 1 0 0,0 1-1 0 0,0 0 1 0 0,0-1 0 0 0,0 1-1 0 0,0-1 1 0 0,0 1-1 0 0,0 0 1 0 0,0 0-1 0 0,1 0 1 0 0,2-2 0 0 0,1-1 266 0 0,1 0 0 0 0,0 1 0 0 0,0-1 0 0 0,12-4 0 0 0,-2 4-232 0 0,-1 1 0 0 0,1 0 0 0 0,0 0 0 0 0,0 2 1 0 0,0 0-1 0 0,17 1 0 0 0,-10 0 60 0 0,39-4 1 0 0,-48 1-183 0 0,-1 1 0 0 0,1 0 0 0 0,-1 1 0 0 0,1 1 0 0 0,-1 0 0 0 0,16 3 0 0 0,-23-1-8 0 0,-6-1-61 0 0,0 0 0 0 0,0 0-1 0 0,1 0 1 0 0,-1 0 0 0 0,0 0-1 0 0,0 0 1 0 0,0 0 0 0 0,0 0-1 0 0,0 0 1 0 0,0 1 0 0 0,-1-1 0 0 0,1 0-1 0 0,0 0 1 0 0,0 0 0 0 0,-1 0-1 0 0,1 0 1 0 0,-1 1 0 0 0,-13 27 40 0 0,8-18-25 0 0,1 0 0 0 0,-5 13 0 0 0,6-9-33 0 0,-2 1-32 0 0,1 1 0 0 0,1-1 1 0 0,1 1-1 0 0,0 0 0 0 0,0 18 0 0 0,3-19 98 0 0,1 1-1 0 0,0-1 1 0 0,4 17 0 0 0,-3-23-89 0 0,1-2 1 0 0,0 1-1 0 0,0 0 0 0 0,1-1 1 0 0,0 1-1 0 0,10 13 0 0 0,-4-8 31 0 0,1 0-1 0 0,0-1 0 0 0,1 0 1 0 0,23 18-1 0 0,57 35 0 0 0,-2-1 153 0 0,-85-62-141 0 0,-1 1 0 0 0,1 0 0 0 0,-1 0 1 0 0,0 1-1 0 0,0-1 0 0 0,0 1 0 0 0,-1 0 0 0 0,6 9 1 0 0,-8-11-8 0 0,0 0 0 0 0,0 0 0 0 0,-1 0 0 0 0,1 0 0 0 0,0 1 0 0 0,-1-1 0 0 0,0 0 0 0 0,0 1 0 0 0,0-1 0 0 0,0 0 0 0 0,-1 0 0 0 0,1 1 0 0 0,-1-1 0 0 0,0 0 0 0 0,1 0 0 0 0,-4 6 0 0 0,0-2-25 0 0,0 1 0 0 0,-1-2-1 0 0,0 1 1 0 0,0 0 0 0 0,-1-1 0 0 0,0 0-1 0 0,0 0 1 0 0,0-1 0 0 0,-10 8 0 0 0,5-5 6 0 0,-54 40 416 0 0,-120 67 0 0 0,149-93-12 0 0,-95 43-370 0 0,74-42-2427 0 0,64-22-1533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15664 0 0,'0'0'4561'0'0,"3"7"-2943"0"0,-1 0-1405 0 0,-1 0-1 0 0,0 0 1 0 0,0 1-1 0 0,0-1 1 0 0,-1 0-1 0 0,0 0 1 0 0,-1 8-1 0 0,1 22-236 0 0,1-32 24 0 0,1 21 0 0 0,0 0 0 0 0,-4 47 0 0 0,0-51 0 0 0,2 23 0 0 0,-1 2 0 0 0,2 50 173 0 0,1-34-60 0 0,-20 180 581 0 0,5-125 174 0 0,4 177-634 0 0,9-275-189 0 0,-5 103 204 0 0,-24 68-483 0 0,13-100 382 0 0,11-59 139 0 0,-1 54 0 0 0,6-81-212 0 0,0-1 1 0 0,0 0-1 0 0,1 1 0 0 0,-1-1 0 0 0,1 0 0 0 0,0 0 0 0 0,0 1 1 0 0,1-1-1 0 0,2 7 0 0 0,-2-9-22 0 0,0 1 0 0 0,-1-1 0 0 0,1 0-1 0 0,0 1 1 0 0,0-1 0 0 0,0 0 0 0 0,1-1 0 0 0,-1 1 0 0 0,0 0-1 0 0,1-1 1 0 0,-1 1 0 0 0,1-1 0 0 0,0 0 0 0 0,-1 1 0 0 0,6 0-1 0 0,53 16 31 0 0,75 27 69 0 0,-94-28-2397 0 0,-21-10-1816 0 0,22 4-1 0 0,-32-8-3633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5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0 5064 0 0,'-11'8'239'0'0,"0"1"0"0"0,-10 10 0 0 0,0 0 2882 0 0,19-17-2480 0 0,-13 10 4888 0 0,-21 24-1 0 0,33-33-5146 0 0,0 0-1 0 0,0 1 0 0 0,1-1 0 0 0,-1 1 1 0 0,1-1-1 0 0,0 1 0 0 0,0 0 0 0 0,1 0 1 0 0,-1 0-1 0 0,1 0 0 0 0,-1 0 0 0 0,1 1 1 0 0,0 6-1 0 0,1-8-291 0 0,0-1 0 0 0,1 0 0 0 0,-1 1 0 0 0,1-1 0 0 0,0 0 0 0 0,0 0 0 0 0,0 0 0 0 0,0 0 0 0 0,0 0 0 0 0,0 0 0 0 0,0 0 0 0 0,1 0 0 0 0,-1 0 0 0 0,1 0 0 0 0,3 2 0 0 0,4 4 91 0 0,19 13 0 0 0,-15-12 22 0 0,-8-5-34 0 0,0-1-1 0 0,-1 1 0 0 0,0 0 1 0 0,1 0-1 0 0,-1 0 0 0 0,4 6 1 0 0,-7-8-157 0 0,0 0 0 0 0,0 0 0 0 0,-1 0 1 0 0,1-1-1 0 0,0 1 0 0 0,-1 0 0 0 0,1 0 1 0 0,-1 0-1 0 0,0 1 0 0 0,0-1 0 0 0,0 0 1 0 0,0 0-1 0 0,0 0 0 0 0,0 0 0 0 0,0 0 1 0 0,-1 0-1 0 0,1 0 0 0 0,-1 0 0 0 0,1 0 1 0 0,-1 0-1 0 0,-1 2 0 0 0,-2 5 6 0 0,-1-1 0 0 0,0 0 0 0 0,0 0 0 0 0,-1 0 0 0 0,0-1 0 0 0,0 1 0 0 0,-1-1 0 0 0,0-1 0 0 0,0 0 0 0 0,-14 10 1 0 0,9-8-410 0 0,0-1 0 0 0,0 0 0 0 0,0-1 0 0 0,-1-1 0 0 0,0 0 0 0 0,-24 6 0 0 0,37-11 198 0 0,-20 3-774 0 0,11-5-1160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5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165 341 5064 0 0,'0'-1'135'0'0,"-1"1"1"0"0,0-1-1 0 0,0 0 1 0 0,0 1-1 0 0,0 0 0 0 0,0-1 1 0 0,0 1-1 0 0,0 0 1 0 0,0-1-1 0 0,-1 1 1 0 0,1 0-1 0 0,0 0 1 0 0,0 0-1 0 0,0 0 0 0 0,0 0 1 0 0,0 0-1 0 0,0 0 1 0 0,0 0-1 0 0,0 0 1 0 0,-1 1-1 0 0,-26 8 8867 0 0,14-4-5047 0 0,6-3-3322 0 0,-1 1 1 0 0,1 0-1 0 0,0 0 0 0 0,0 1 1 0 0,1 0-1 0 0,-1 0 1 0 0,1 1-1 0 0,0 0 1 0 0,0 0-1 0 0,-8 9 0 0 0,14-13-575 0 0,1-1 0 0 0,-1 1 0 0 0,0 0 0 0 0,1-1-1 0 0,-1 1 1 0 0,0 0 0 0 0,1 0 0 0 0,-1 0-1 0 0,1 0 1 0 0,0 0 0 0 0,-1 0 0 0 0,1-1 0 0 0,0 1-1 0 0,-1 0 1 0 0,1 0 0 0 0,0 0 0 0 0,0 0-1 0 0,0 0 1 0 0,0 0 0 0 0,0 0 0 0 0,0 0 0 0 0,0 0-1 0 0,0 0 1 0 0,1 2 0 0 0,-1-2-23 0 0,1 1 1 0 0,0-1-1 0 0,0 0 0 0 0,0 0 1 0 0,0 1-1 0 0,0-1 1 0 0,0 0-1 0 0,0 0 0 0 0,0 0 1 0 0,0 0-1 0 0,1 0 0 0 0,-1-1 1 0 0,0 1-1 0 0,2 1 1 0 0,4 0-16 0 0,-1 1 0 0 0,0-1 0 0 0,1 0 0 0 0,-1 0 0 0 0,1-1 0 0 0,8 1 0 0 0,-11-2 15 0 0,21 1 11 0 0,0 2 0 0 0,36 7-1 0 0,-60-10 1 0 0,0 0 0 0 0,0 1-1 0 0,0-1 1 0 0,0 1 0 0 0,-1-1-1 0 0,1 1 1 0 0,0-1 0 0 0,0 1-1 0 0,0 0 1 0 0,-1-1 0 0 0,1 1-1 0 0,0 0 1 0 0,-1 0 0 0 0,1 0-1 0 0,0-1 1 0 0,-1 1 0 0 0,1 0-1 0 0,-1 0 1 0 0,1 0 0 0 0,-1 0-1 0 0,0 0 1 0 0,1 0 0 0 0,-1 0-1 0 0,0 0 1 0 0,0 0 0 0 0,0 0-1 0 0,0 0 1 0 0,0 0 0 0 0,0 0-1 0 0,0 0 1 0 0,0 0 0 0 0,0 0-1 0 0,-1 2 1 0 0,1 2-51 0 0,-2 0-1 0 0,1-1 0 0 0,0 1 1 0 0,-1-1-1 0 0,0 1 0 0 0,-3 5 1 0 0,1-4-221 0 0,0 0 0 0 0,0-1 0 0 0,-1 1 0 0 0,0-1 1 0 0,0 0-1 0 0,-8 6 0 0 0,-1-1-1159 0 0,-23 14 0 0 0,24-16-624 0 0,0-3-4450 0 0,1-4-1660 0 0</inkml:trace>
  <inkml:trace contextRef="#ctx0" brushRef="#br0" timeOffset="1">301 442 5528 0 0,'0'0'600'0'0,"3"7"-600"0"0,-3 0 0 0 0,0 6 0 0 0,-3-1 3608 0 0,1 3 712 0 0,-5 0 135 0 0,2 0 33 0 0,-1 3-3424 0 0,-2-1-680 0 0,-1 3-144 0 0,4-2-24 0 0,-1-6-536 0 0,1-4-112 0 0,5 2-16 0 0</inkml:trace>
  <inkml:trace contextRef="#ctx0" brushRef="#br0" timeOffset="2">397 6 6912 0 0,'-6'-2'304'0'0,"3"2"64"0"0,-2-4-296 0 0,-1 8-72 0 0,1 0 0 0 0,-4 1 0 0 0,6 5 3272 0 0,1 0 640 0 0,-1 2 127 0 0,0 2 25 0 0,3 0-4064 0 0,0 6-808 0 0,-3 3-168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6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1 381 11056 0 0,'0'0'1001'0'0,"6"-1"-424"0"0,-3-2 330 0 0,1 1-1 0 0,-1-1 0 0 0,0 0 1 0 0,0 1-1 0 0,0-1 1 0 0,0-1-1 0 0,-1 1 0 0 0,1 0 1 0 0,-1-1-1 0 0,4-7 1 0 0,3-6 324 0 0,6-20 1 0 0,-7 15-861 0 0,36-71 1447 0 0,-25 56-840 0 0,24-70 1 0 0,-41 98-836 0 0,2-6 46 0 0,-2 14-120 0 0,0 7-26 0 0,-2 2-35 0 0,0 1 1 0 0,0 0 0 0 0,0-1 0 0 0,-1 1-1 0 0,-3 9 1 0 0,0 10-8 0 0,3-24 4 0 0,-2 23 27 0 0,1-1 0 0 0,1 1 0 0 0,2 28 0 0 0,-1-53-7 0 0,0-1-1 0 0,1 0 0 0 0,-1 1 1 0 0,0-1-1 0 0,0 0 0 0 0,1 1 1 0 0,-1-1-1 0 0,1 0 0 0 0,-1 1 1 0 0,1-1-1 0 0,-1 0 0 0 0,1 0 1 0 0,0 1-1 0 0,0-1 0 0 0,-1 0 0 0 0,1 0 1 0 0,0 0-1 0 0,0 0 0 0 0,0 0 1 0 0,0 0-1 0 0,0 0 0 0 0,3 1 1 0 0,-3-2-1 0 0,1 0 0 0 0,-1 1 0 0 0,1-1 0 0 0,-1 0 0 0 0,1 0 0 0 0,0 0 0 0 0,-1 0 1 0 0,1 0-1 0 0,-1 0 0 0 0,1-1 0 0 0,-1 1 0 0 0,1 0 0 0 0,-1-1 0 0 0,1 1 0 0 0,-1-1 0 0 0,1 0 1 0 0,-1 1-1 0 0,3-3 0 0 0,14-9-174 0 0,0-1 0 0 0,-1 0 0 0 0,27-30 0 0 0,-14 15-833 0 0,13-12-2115 0 0,-22 24 436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6.4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0 9216 0 0,'-2'1'28'0'0,"1"-1"0"0"0,-1 0 1 0 0,0 0-1 0 0,0 1 0 0 0,0-1 0 0 0,0 1 1 0 0,1-1-1 0 0,-1 1 0 0 0,0 0 1 0 0,-2 1-1 0 0,-16 16 3570 0 0,15-12-1476 0 0,0 1 0 0 0,0-1 0 0 0,1 1-1 0 0,-5 10 1 0 0,7-11-1787 0 0,0 1 1 0 0,0-1-1 0 0,0 0 0 0 0,0 1 1 0 0,0 9-1 0 0,2-13-229 0 0,-1 1 0 0 0,1 0 0 0 0,0 0 1 0 0,0-1-1 0 0,1 1 0 0 0,-1 0 0 0 0,1 0 0 0 0,0-1 0 0 0,0 1 1 0 0,3 6-1 0 0,-3-8-82 0 0,0 0-1 0 0,0-1 1 0 0,0 1 0 0 0,1-1 0 0 0,-1 1 0 0 0,0-1-1 0 0,1 0 1 0 0,-1 1 0 0 0,1-1 0 0 0,-1 0-1 0 0,1 0 1 0 0,0 0 0 0 0,-1 0 0 0 0,1 0 0 0 0,0-1-1 0 0,0 1 1 0 0,0 0 0 0 0,0-1 0 0 0,0 0-1 0 0,-1 1 1 0 0,5-1 0 0 0,-3 0-4 0 0,1 0 0 0 0,-1 0 1 0 0,1 0-1 0 0,-1 0 0 0 0,0-1 0 0 0,1 0 0 0 0,-1 0 0 0 0,0 0 1 0 0,1 0-1 0 0,-1 0 0 0 0,3-2 0 0 0,2-3 116 0 0,-1 1 0 0 0,-1-2 0 0 0,1 1 0 0 0,-1 0-1 0 0,0-1 1 0 0,-1 0 0 0 0,1-1 0 0 0,7-14 0 0 0,-1 3 393 0 0,-11 18 730 0 0,-1 7-577 0 0,-7 17-467 0 0,-10 31-314 0 0,-53 122-90 0 0,11-64-5032 0 0,42-87-4322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7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23 391 5064 0 0,'0'0'389'0'0,"-1"0"-250"0"0,-7-6 6294 0 0,0 2-1016 0 0,7 2-5130 0 0,0 0 0 0 0,0 0 0 0 0,1 0 1 0 0,-1 0-1 0 0,1-1 0 0 0,-1 1 0 0 0,1 0 0 0 0,0 0 0 0 0,0 0 0 0 0,0 0 0 0 0,0 0 0 0 0,0-1 0 0 0,0 1 1 0 0,0 0-1 0 0,1 0 0 0 0,-1 0 0 0 0,1 0 0 0 0,1-2 0 0 0,16-41 1097 0 0,-15 39-1090 0 0,12-22 320 0 0,2-1 0 0 0,22-27-1 0 0,-6 9-191 0 0,-18 25-197 0 0,1 0-1 0 0,2 1 1 0 0,36-36-1 0 0,-47 52-209 0 0,1 5-15 0 0,-7 1 0 0 0,0-1 0 0 0,0 1 0 0 0,0 0 0 0 0,0 0 0 0 0,0-1 0 0 0,0 1 0 0 0,0 0 0 0 0,-1 0 0 0 0,1 0 0 0 0,0 0 0 0 0,-1 0 0 0 0,1 0 0 0 0,-1 0 0 0 0,1 1 0 0 0,-1-1 0 0 0,0 0 0 0 0,1 0 0 0 0,-1 0 0 0 0,0 0 0 0 0,0 0 0 0 0,0 1 0 0 0,0-1 0 0 0,0 0 0 0 0,0 0 0 0 0,0 0 0 0 0,0 2 0 0 0,-5 33 0 0 0,-2-7-12 0 0,-18 46 1 0 0,16-51-39 0 0,1 0 0 0 0,-9 49 0 0 0,16-72 49 0 0,1 0 0 0 0,0 0 0 0 0,0 0 0 0 0,0 0 0 0 0,0 0 0 0 0,0 1-1 0 0,0-1 1 0 0,1 0 0 0 0,-1 0 0 0 0,0 0 0 0 0,0 0 0 0 0,1 0 0 0 0,-1 0 0 0 0,1 0 0 0 0,-1 0 0 0 0,1 0 0 0 0,-1 0 0 0 0,2 1 0 0 0,0-1-2 0 0,0-1 0 0 0,1 0 0 0 0,-1 0 0 0 0,0 0 1 0 0,0 0-1 0 0,1 0 0 0 0,-1-1 0 0 0,0 1 0 0 0,0-1 0 0 0,0 1 0 0 0,0-1 1 0 0,1 0-1 0 0,-1 0 0 0 0,0 0 0 0 0,0 0 0 0 0,-1 0 0 0 0,1 0 0 0 0,2-2 0 0 0,6-4-13 0 0,17-17 0 0 0,48-57 177 0 0,13-12 130 0 0,-86 90-259 0 0,37-28 524 0 0,-37 29-501 0 0,0 0 0 0 0,1 1 0 0 0,0-1 0 0 0,-1 1-1 0 0,1-1 1 0 0,0 1 0 0 0,0 0 0 0 0,0 0 0 0 0,0 0 0 0 0,0 1 0 0 0,0-1-1 0 0,0 1 1 0 0,4-1 0 0 0,-6 1-39 0 0,0 1 0 0 0,0-1-1 0 0,0 0 1 0 0,0 1 0 0 0,0-1 0 0 0,0 1-1 0 0,0-1 1 0 0,0 1 0 0 0,0-1 0 0 0,-1 1-1 0 0,1 0 1 0 0,0-1 0 0 0,0 1 0 0 0,0 0-1 0 0,-1 0 1 0 0,1 0 0 0 0,-1 0 0 0 0,1-1 0 0 0,0 1-1 0 0,-1 0 1 0 0,1 0 0 0 0,-1 0 0 0 0,0 0-1 0 0,1 0 1 0 0,-1 0 0 0 0,0 0 0 0 0,0 0-1 0 0,1 0 1 0 0,-1 2 0 0 0,0 4 18 0 0,1 0 1 0 0,-1 0 0 0 0,-1 10-1 0 0,1-9 4 0 0,-4 27 132 0 0,-11 55-1 0 0,1-15-72 0 0,13-70-102 0 0,-1 3 14 0 0,1 0 0 0 0,0 0-1 0 0,1 0 1 0 0,0 0 0 0 0,0 0 0 0 0,2 11-1 0 0,-2-19-23 0 0,0 1-1 0 0,1-1 1 0 0,-1 1-1 0 0,0 0 1 0 0,1-1-1 0 0,-1 1 1 0 0,1-1-1 0 0,-1 1 1 0 0,0-1-1 0 0,1 1 1 0 0,-1-1-1 0 0,1 0 1 0 0,-1 1-1 0 0,1-1 1 0 0,0 0-1 0 0,-1 1 1 0 0,1-1-1 0 0,-1 0 1 0 0,1 1-1 0 0,0-1 1 0 0,-1 0-1 0 0,1 0 1 0 0,-1 0-1 0 0,1 0 1 0 0,0 0-1 0 0,-1 1 1 0 0,1-1-1 0 0,0 0 1 0 0,-1 0-1 0 0,1-1 1 0 0,0 1-1 0 0,-1 0 1 0 0,1 0-1 0 0,0 0 1 0 0,-1 0-1 0 0,1-1 1 0 0,-1 1-1 0 0,2-1 1 0 0,27-11-726 0 0,-25 10 600 0 0,9-5-194 0 0,-2 0 0 0 0,1-1-1 0 0,-1-1 1 0 0,13-11 0 0 0,1-2-4 0 0,6 0 137 0 0,-21 15 181 0 0,0-1 1 0 0,0 0 0 0 0,-1 0 0 0 0,12-13-1 0 0,-3 0 69 0 0,-11 14 45 0 0,0 0 1 0 0,6-11-1 0 0,5-7 257 0 0,12-19 519 0 0,-28 40-760 0 0,0 0 0 0 0,0 0 0 0 0,0 0-1 0 0,-1 0 1 0 0,0 0 0 0 0,1-1 0 0 0,-1 1-1 0 0,-1 0 1 0 0,1-7 0 0 0,-1 10-90 0 0,0 0 0 0 0,0 0 0 0 0,0 0 0 0 0,0 0 0 0 0,0 0-1 0 0,0 0 1 0 0,0 0 0 0 0,0 0 0 0 0,0 0 0 0 0,-1 0 0 0 0,1 0 0 0 0,0 0 0 0 0,-1 0 0 0 0,1 0 0 0 0,-1 0 0 0 0,1 0 0 0 0,-1 0 0 0 0,1 0 0 0 0,-1 1 0 0 0,0-1 0 0 0,0 0 0 0 0,-1-1 0 0 0,1 2 4 0 0,0 0 0 0 0,0-1 1 0 0,0 1-1 0 0,0 0 1 0 0,0 0-1 0 0,0-1 0 0 0,0 1 1 0 0,0 0-1 0 0,0 0 0 0 0,0 1 1 0 0,0-1-1 0 0,0 0 0 0 0,-1 0 1 0 0,1 0-1 0 0,0 1 1 0 0,0-1-1 0 0,-1 1 0 0 0,-5 2 77 0 0,1 0 0 0 0,-1 1-1 0 0,1 0 1 0 0,-9 8-1 0 0,5-4-47 0 0,0 1 0 0 0,1 1 1 0 0,0 0-1 0 0,1 0 0 0 0,0 0 0 0 0,1 1 0 0 0,0 0 0 0 0,1 1 0 0 0,-8 19 0 0 0,9-21-36 0 0,2 0 1 0 0,0 1 0 0 0,0 0-1 0 0,1 0 1 0 0,0-1 0 0 0,1 1-1 0 0,0 0 1 0 0,0 0-1 0 0,2 0 1 0 0,-1 0 0 0 0,4 19-1 0 0,-3-26-18 0 0,0-1 0 0 0,0 1 0 0 0,1 0-1 0 0,-1 0 1 0 0,1-1 0 0 0,0 1-1 0 0,0-1 1 0 0,0 1 0 0 0,0-1 0 0 0,1 0-1 0 0,-1 0 1 0 0,1 0 0 0 0,0 0 0 0 0,0 0-1 0 0,0 0 1 0 0,0-1 0 0 0,6 4-1 0 0,-4-4-31 0 0,-1 0-1 0 0,0 0 0 0 0,1-1 0 0 0,0 1 1 0 0,-1-1-1 0 0,1 0 0 0 0,-1-1 0 0 0,1 1 0 0 0,0-1 1 0 0,0 0-1 0 0,-1 0 0 0 0,1 0 0 0 0,0-1 1 0 0,-1 0-1 0 0,6-1 0 0 0,6-3-366 0 0,0 0 1 0 0,0-2-1 0 0,-1 1 1 0 0,0-2-1 0 0,23-15 0 0 0,-4-1-1837 0 0,34-31-1 0 0,-34 24-312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7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1 21599 0 0,'0'0'992'0'0,"-4"7"315"0"0,-3 13-878 0 0,1 0 0 0 0,0-1 0 0 0,1 2-1 0 0,2-1 1 0 0,-3 28 0 0 0,0-3 125 0 0,-7 52-404 0 0,3 1 1 0 0,5 0-1 0 0,8 101 1 0 0,-3-192-552 0 0,1-4 1 0 0,-1-1 0 0 0,0 1 0 0 0,1 0-1 0 0,-1 0 1 0 0,-1 0 0 0 0,1 0 0 0 0,0 0 0 0 0,-2 5 0 0 0,-2-5-2298 0 0</inkml:trace>
  <inkml:trace contextRef="#ctx0" brushRef="#br0" timeOffset="1">5 528 11520 0 0,'-4'-11'1668'0'0,"4"10"-1360"0"0,-1 1 0 0 0,1-1 1 0 0,0 1-1 0 0,0 0 1 0 0,0-1-1 0 0,0 1 0 0 0,0-1 1 0 0,0 1-1 0 0,0 0 1 0 0,0-1-1 0 0,1 1 0 0 0,-1-1 1 0 0,0 1-1 0 0,0 0 1 0 0,0-1-1 0 0,0 1 1 0 0,1-1-1 0 0,-1 1 309 0 0,1-1-309 0 0,8-11 4773 0 0,-2 8-4674 0 0,0 0 0 0 0,1 0 0 0 0,-1 1 1 0 0,1 0-1 0 0,-1 0 0 0 0,1 1 1 0 0,0 0-1 0 0,0 0 0 0 0,13-1 1 0 0,8 1-595 0 0,40 3 1 0 0,-25 0-132 0 0,106-7-6116 0 0,-95 5 4228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8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18 19351 0 0,'0'-16'1943'0'0,"-1"15"-950"0"0,0 3-345 0 0,-3 12-106 0 0,-3 20-500 0 0,-5 48 368 0 0,4 0-1 0 0,4 1 1 0 0,4 0 0 0 0,12 109-1 0 0,-11-180-484 0 0,1 6 249 0 0,0-1 1 0 0,8 29 0 0 0,-9-42-87 0 0,0 0 0 0 0,1-1 0 0 0,-1 1 0 0 0,1 0 0 0 0,-1-1 0 0 0,1 1 0 0 0,1-1 0 0 0,-1 0 0 0 0,0 1 0 0 0,1-1 0 0 0,-1 0 0 0 0,1 0-1 0 0,0-1 1 0 0,0 1 0 0 0,0-1 0 0 0,0 1 0 0 0,6 2 0 0 0,-6-4-82 0 0,-1 0-1 0 0,1-1 0 0 0,-1 1 1 0 0,0-1-1 0 0,1 1 0 0 0,-1-1 1 0 0,1 0-1 0 0,-1 0 0 0 0,1 0 1 0 0,-1 0-1 0 0,1-1 1 0 0,-1 1-1 0 0,1-1 0 0 0,-1 1 1 0 0,0-1-1 0 0,1 0 0 0 0,-1 0 1 0 0,0 0-1 0 0,1 0 1 0 0,-1-1-1 0 0,0 1 0 0 0,3-3 1 0 0,5-4 88 0 0,-1 0 1 0 0,0-1-1 0 0,10-12 0 0 0,-8 10-7 0 0,10-14 232 0 0,27-42 0 0 0,-10 13 240 0 0,-28 40-90 0 0,-1 0 0 0 0,14-26 0 0 0,-22 39 154 0 0,-2 9-585 0 0,0 1 0 0 0,-1-1 1 0 0,0 1-1 0 0,0-1 1 0 0,-7 16-1 0 0,-3 12 21 0 0,8-19-155 0 0,-9 37-803 0 0,12-49 789 0 0,1-1 0 0 0,0 1 0 0 0,-1 0 0 0 0,1 0 1 0 0,1-1-1 0 0,-1 1 0 0 0,1 0 0 0 0,2 8 0 0 0,-3-12 3 0 0,0 0 1 0 0,1 0-1 0 0,-1-1 0 0 0,0 1 0 0 0,1 0 1 0 0,-1 0-1 0 0,1-1 0 0 0,-1 1 0 0 0,1-1 1 0 0,-1 1-1 0 0,1 0 0 0 0,-1-1 0 0 0,1 1 1 0 0,0-1-1 0 0,-1 1 0 0 0,1-1 1 0 0,0 0-1 0 0,-1 1 0 0 0,1-1 0 0 0,0 1 1 0 0,-1-1-1 0 0,2 0 0 0 0,0 1-85 0 0,0-1 0 0 0,-1 0 0 0 0,1 0 1 0 0,0 0-1 0 0,0 0 0 0 0,-1-1 0 0 0,1 1 0 0 0,0 0 0 0 0,-1-1 0 0 0,3 0 0 0 0,3-2-713 0 0,-1 0 0 0 0,1 0 0 0 0,10-8 0 0 0,20-16-6550 0 0,-18 14 1345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8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1 6912 0 0,'-28'2'1458'0'0,"22"0"305"0"0,-1 0 1 0 0,1 0 0 0 0,0 1 0 0 0,-8 3 0 0 0,8-2-1045 0 0,0 0 1 0 0,0 0-1 0 0,0 0 0 0 0,1 1 1 0 0,0 0-1 0 0,0 0 0 0 0,0 0 1 0 0,0 0-1 0 0,1 1 1 0 0,0 0-1 0 0,-4 6 0 0 0,6-7-521 0 0,-1 0 0 0 0,1 0 0 0 0,0 0 0 0 0,0 0 0 0 0,0 0 0 0 0,1 0 0 0 0,0 1 0 0 0,0-1-1 0 0,0 0 1 0 0,1 1 0 0 0,-1-1 0 0 0,1 1 0 0 0,1-1 0 0 0,0 9 0 0 0,0-12-166 0 0,-1 0 0 0 0,1-1 0 0 0,0 1 0 0 0,-1 0 0 0 0,1-1 0 0 0,0 1 0 0 0,0-1 0 0 0,0 1 0 0 0,0-1 0 0 0,0 1 1 0 0,1-1-1 0 0,-1 1 0 0 0,0-1 0 0 0,1 0 0 0 0,-1 0 0 0 0,1 0 0 0 0,-1 0 0 0 0,1 0 0 0 0,-1 0 0 0 0,1 0 0 0 0,0-1 0 0 0,-1 1 0 0 0,1 0 0 0 0,0-1 1 0 0,0 1-1 0 0,-1-1 0 0 0,1 0 0 0 0,3 1 0 0 0,1-1-136 0 0,-1 0 1 0 0,0 0-1 0 0,1-1 0 0 0,-1 0 1 0 0,1 1-1 0 0,-1-2 0 0 0,0 1 1 0 0,6-3-1 0 0,66-32-2562 0 0,-32 14-1372 0 0,-18 10-4149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8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222 323 6912 0 0,'-55'28'936'0'0,"12"-8"3559"0"0,3 5 3441 0 0,30-17-6979 0 0,0 0 0 0 0,0 1 0 0 0,-16 19 0 0 0,23-24-854 0 0,0 0 1 0 0,0 0 0 0 0,1 0 0 0 0,-1 1 0 0 0,1-1 0 0 0,0 1 0 0 0,0 0-1 0 0,0-1 1 0 0,1 1 0 0 0,0 0 0 0 0,0 0 0 0 0,0 0 0 0 0,0 5 0 0 0,1-8-68 0 0,0 1 0 0 0,0-1 0 0 0,0 0 0 0 0,0 1 0 0 0,1-1 0 0 0,-1 0 0 0 0,1 1 0 0 0,-1-1 0 0 0,1 0 0 0 0,0 0 0 0 0,0 0 0 0 0,0 1 1 0 0,0-1-1 0 0,0 0 0 0 0,1 0 0 0 0,-1-1 0 0 0,1 1 0 0 0,-1 0 0 0 0,1 0 0 0 0,0-1 0 0 0,-1 1 0 0 0,1-1 0 0 0,0 1 0 0 0,0-1 0 0 0,0 0 1 0 0,0 0-1 0 0,0 0 0 0 0,1 0 0 0 0,-1 0 0 0 0,3 0 0 0 0,0 0 36 0 0,0 0 0 0 0,0 0 0 0 0,0-1 0 0 0,0 1 0 0 0,0-1 0 0 0,0-1 0 0 0,0 1 0 0 0,0-1 0 0 0,0 0 0 0 0,-1 0 0 0 0,1 0 0 0 0,9-4 0 0 0,3-4-72 0 0,-1-1 0 0 0,-1 0 0 0 0,0-2 0 0 0,0 1 0 0 0,20-23 0 0 0,-21 21 0 0 0,2-4 144 0 0,0 0 1 0 0,-2-1-1 0 0,0 0 0 0 0,-1-1 0 0 0,-1 0 1 0 0,-1-1-1 0 0,13-31 0 0 0,-12 21 97 0 0,-1-1 1 0 0,-2 0-1 0 0,-1 0 0 0 0,6-55 0 0 0,-14 84-232 0 0,3-35 370 0 0,-3 34-267 0 0,0 0 0 0 0,0 0-1 0 0,-1 0 1 0 0,1 0 0 0 0,-1 0 0 0 0,0 0-1 0 0,1 0 1 0 0,-1 0 0 0 0,0 1 0 0 0,-3-5-1 0 0,4 7-102 0 0,0-1-1 0 0,0 1 0 0 0,0 0 1 0 0,-1-1-1 0 0,1 1 0 0 0,0 0 1 0 0,-1-1-1 0 0,1 1 0 0 0,0 0 1 0 0,-1 0-1 0 0,1-1 0 0 0,0 1 0 0 0,-1 0 1 0 0,1 0-1 0 0,0 0 0 0 0,-1-1 1 0 0,1 1-1 0 0,-1 0 0 0 0,1 0 1 0 0,0 0-1 0 0,-1 0 0 0 0,1 0 1 0 0,-1 0-1 0 0,1 0 0 0 0,-1 0 1 0 0,1 0-1 0 0,-1 0 0 0 0,-10 7 103 0 0,-6 16-87 0 0,8-4-171 0 0,0 0 0 0 0,2 0 0 0 0,0 1 1 0 0,1-1-1 0 0,2 1 0 0 0,-1 1 0 0 0,2-1 0 0 0,-1 40 0 0 0,4-54-97 0 0,0 0 0 0 0,1 0 1 0 0,0 0-1 0 0,0 0 0 0 0,0 0 1 0 0,0 0-1 0 0,1 0 0 0 0,0-1 1 0 0,0 1-1 0 0,1-1 0 0 0,0 1 1 0 0,0-1-1 0 0,0 0 1 0 0,0 0-1 0 0,8 8 0 0 0,5 5-1168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9.0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30 5984 0 0,'-8'-29'15318'0'0,"4"36"-13917"0"0,2-4-881 0 0,-9 15-416 0 0,2 1 0 0 0,-1 0 0 0 0,2 1 0 0 0,1 0-1 0 0,-8 33 1 0 0,5-6 749 0 0,-5 66-1 0 0,11-85-806 0 0,2-12-80 0 0,-1 22-1 0 0,3-34 76 0 0,0 0-1 0 0,1 0 0 0 0,-1 0 0 0 0,1-1 0 0 0,-1 1 0 0 0,1 0 0 0 0,0-1 0 0 0,0 1 1 0 0,1-1-1 0 0,-1 1 0 0 0,3 3 0 0 0,-3-6-6 0 0,0 0 0 0 0,0 0 0 0 0,0 0 0 0 0,0-1 0 0 0,-1 1-1 0 0,1 0 1 0 0,0-1 0 0 0,0 1 0 0 0,0-1 0 0 0,1 1 0 0 0,-1-1 0 0 0,0 1 0 0 0,0-1 0 0 0,0 0 0 0 0,0 0 0 0 0,0 1 0 0 0,0-1 0 0 0,0 0 0 0 0,2 0 0 0 0,27-3 731 0 0,-17 2-604 0 0,76-10-7 0 0,-62 7-36 0 0,-1 0 1 0 0,1 2 0 0 0,0 1-1 0 0,27 3 1 0 0,-51-2-38 0 0,-1 1 1 0 0,1-1-1 0 0,0 1 0 0 0,0 0 1 0 0,0-1-1 0 0,0 1 0 0 0,0 1 1 0 0,-1-1-1 0 0,1 0 0 0 0,0 1 1 0 0,-1-1-1 0 0,4 3 0 0 0,-6-3-61 0 0,1-1-1 0 0,-1 1 1 0 0,1 0-1 0 0,-1-1 1 0 0,1 1-1 0 0,-1 0 0 0 0,1-1 1 0 0,-1 1-1 0 0,0 0 1 0 0,1 0-1 0 0,-1-1 1 0 0,0 1-1 0 0,0 0 0 0 0,0 0 1 0 0,0 0-1 0 0,1-1 1 0 0,-1 1-1 0 0,-1 1 1 0 0,1 0 15 0 0,0-1 1 0 0,-1 1 0 0 0,1-1 0 0 0,-1 1 0 0 0,1-1 0 0 0,-1 1 0 0 0,0-1 0 0 0,0 1 0 0 0,1-1-1 0 0,-1 0 1 0 0,0 1 0 0 0,-2 0 0 0 0,-7 10 130 0 0,-1-1-1 0 0,-1-1 1 0 0,0 0 0 0 0,0-1 0 0 0,-1 0-1 0 0,0-1 1 0 0,-19 8 0 0 0,13-7-185 0 0,-1-1 0 0 0,0-1 1 0 0,0-1-1 0 0,-39 7 0 0 0,52-12-58 0 0,-1 0-1 0 0,1-1 1 0 0,-1 0 0 0 0,1 0-1 0 0,0 0 1 0 0,-1-1 0 0 0,1 0-1 0 0,0 0 1 0 0,0-1 0 0 0,0 0-1 0 0,0 0 1 0 0,0-1 0 0 0,0 0-1 0 0,-12-7 1 0 0,19 10-81 0 0,-1-1-1 0 0,0 0 1 0 0,0 1 0 0 0,1-1 0 0 0,-1 0-1 0 0,1 0 1 0 0,-1 1 0 0 0,1-1-1 0 0,-1 0 1 0 0,1 0 0 0 0,-1 0 0 0 0,1 0-1 0 0,0 0 1 0 0,-1 0 0 0 0,1 0-1 0 0,0 0 1 0 0,0 0 0 0 0,0 0-1 0 0,0 1 1 0 0,0-1 0 0 0,0 0 0 0 0,0 0-1 0 0,0 0 1 0 0,0 0 0 0 0,0 0-1 0 0,0 0 1 0 0,1 0 0 0 0,-1 0-1 0 0,0 0 1 0 0,1 0 0 0 0,-1 0 0 0 0,1 0-1 0 0,-1 1 1 0 0,1-1 0 0 0,-1 0-1 0 0,1 0 1 0 0,0 1 0 0 0,-1-1 0 0 0,2-1-1 0 0,9-5-8708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6936 0 0,'0'0'4125'0'0,"8"-3"-2320"0"0,-5 0-1648 0 0,-1 1 0 0 0,0-1-1 0 0,0 1 1 0 0,0-1-1 0 0,0 0 1 0 0,-1 0 0 0 0,1 0-1 0 0,-1 0 1 0 0,1 0-1 0 0,-1 0 1 0 0,0 0 0 0 0,-1-1-1 0 0,1 1 1 0 0,0-7 0 0 0,-1 9 39 0 0,1-1 115 0 0,-1-1 0 0 0,0 1 0 0 0,0-1 1 0 0,1 1-1 0 0,0 0 0 0 0,1-4 0 0 0,-1 2-16 0 0,-1 3 179 0 0,-1-13 812 0 0,-1 4-1050 0 0,0 0-1 0 0,1 0 1 0 0,1-1 0 0 0,-1 1 0 0 0,2 0 0 0 0,-1-1 0 0 0,3-10 0 0 0,-3 20-233 0 0,3-17 402 0 0,7-27 0 0 0,0 5 43 0 0,1-6 45 0 0,2 2 1 0 0,2-1 0 0 0,41-80-1 0 0,-54 120-480 0 0,1 1 0 0 0,-1-1 0 0 0,1 1-1 0 0,6-7 1 0 0,-8 10-12 0 0,-1 1-1 0 0,0 0 0 0 0,0 0 1 0 0,0 0-1 0 0,0-1 1 0 0,1 1-1 0 0,-1 0 1 0 0,0 0-1 0 0,0 0 0 0 0,0 0 1 0 0,1 0-1 0 0,-1-1 1 0 0,0 1-1 0 0,0 0 0 0 0,1 0 1 0 0,-1 0-1 0 0,0 0 1 0 0,0 0-1 0 0,1 0 0 0 0,-1 0 1 0 0,0 0-1 0 0,0 0 1 0 0,1 0-1 0 0,-1 0 0 0 0,0 0 1 0 0,0 0-1 0 0,1 0 1 0 0,-1 0-1 0 0,0 0 1 0 0,0 0-1 0 0,1 1 0 0 0,-1-1 1 0 0,0 0-1 0 0,0 0 1 0 0,0 0-1 0 0,1 0 0 0 0,-1 0 1 0 0,0 1-1 0 0,0-1 1 0 0,0 0-1 0 0,1 0 0 0 0,-1 0 1 0 0,0 1-1 0 0,0-1 1 0 0,4 7 34 0 0,0 2-27 0 0,-1 1 1 0 0,0 0 0 0 0,-1 0-1 0 0,0 0 1 0 0,-1 0 0 0 0,0 0 0 0 0,0 12-1 0 0,0-13-3 0 0,1 58 221 0 0,-2-37-252 0 0,1 0-1 0 0,2 0 1 0 0,7 35-1 0 0,-7-52 29 0 0,-2-8-13 0 0,0 1 1 0 0,0-1-1 0 0,5 10 1 0 0,-6-14 27 0 0,1 0 1 0 0,-1 0-1 0 0,1 1 1 0 0,0-1 0 0 0,-1 0-1 0 0,1 0 1 0 0,0 0-1 0 0,0 0 1 0 0,0 0-1 0 0,0 0 1 0 0,0 0-1 0 0,0-1 1 0 0,0 1-1 0 0,0 0 1 0 0,1 0 0 0 0,-1-1-1 0 0,0 1 1 0 0,0-1-1 0 0,1 1 1 0 0,1 0-1 0 0,-1-1-23 0 0,-1 0 1 0 0,1-1-1 0 0,-1 1 0 0 0,1 0 0 0 0,-1 0 0 0 0,1-1 1 0 0,-1 1-1 0 0,1-1 0 0 0,-1 1 0 0 0,1-1 0 0 0,-1 1 1 0 0,0-1-1 0 0,1 0 0 0 0,-1 0 0 0 0,0 0 0 0 0,0 0 0 0 0,0 0 1 0 0,0 0-1 0 0,1 0 0 0 0,0-2 0 0 0,3-3-43 0 0,-1 1-1 0 0,0-1 1 0 0,4-8-1 0 0,5-11 107 0 0,14-46-1 0 0,-11 27 18 0 0,8-22 336 0 0,12-29 553 0 0,-36 93-941 0 0,1 1 1 0 0,-1 0-1 0 0,1 0 0 0 0,0 0 0 0 0,0 0 1 0 0,0 0-1 0 0,-1 0 0 0 0,1 0 0 0 0,0 0 0 0 0,2-1 1 0 0,3-3 36 0 0,0 13 32 0 0,-4-5-85 0 0,0 1 0 0 0,-1-1 1 0 0,0 1-1 0 0,0-1 0 0 0,0 1 0 0 0,0-1 0 0 0,-1 1 1 0 0,1 5-1 0 0,-2 34-2 0 0,0-9 49 0 0,1-18-42 0 0,-3 24 0 0 0,0-3 39 0 0,-2 23-31 0 0,2-46-13 0 0,2-1 1 0 0,0 1 0 0 0,0 0-1 0 0,1 0 1 0 0,1-1 0 0 0,0 1-1 0 0,4 14 1 0 0,-5-25-104 0 0,1 0 0 0 0,0-1 0 0 0,0 1-1 0 0,0-1 1 0 0,0 1 0 0 0,1-1 0 0 0,-1 1 0 0 0,1-1-1 0 0,-1 0 1 0 0,4 4 0 0 0,-4-5-103 0 0,1 0 0 0 0,-1 0 1 0 0,1 0-1 0 0,-1 0 0 0 0,1 0 0 0 0,-1-1 0 0 0,1 1 1 0 0,-1 0-1 0 0,1-1 0 0 0,0 1 0 0 0,-1-1 1 0 0,1 0-1 0 0,0 1 0 0 0,0-1 0 0 0,-1 0 1 0 0,1 0-1 0 0,3-1 0 0 0,9 0-1459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9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289 2 19351 0 0,'-13'-1'327'0'0,"1"1"-1"0"0,0 0 0 0 0,-1 1 0 0 0,1 0 0 0 0,0 1 0 0 0,-1 0 0 0 0,-14 5 0 0 0,17-4 115 0 0,-1 0-5 0 0,0 1 1 0 0,0 0 0 0 0,1 1-1 0 0,0 0 1 0 0,0 0 0 0 0,0 1 0 0 0,1 1-1 0 0,0 0 1 0 0,0 0 0 0 0,0 0-1 0 0,1 1 1 0 0,-13 16 0 0 0,17-19-303 0 0,1 1 0 0 0,0-1 0 0 0,0 0 0 0 0,0 1 0 0 0,0 0 0 0 0,-1 6 0 0 0,3-10-103 0 0,0 0 0 0 0,1-1 0 0 0,-1 1 0 0 0,1 0 0 0 0,0 0 0 0 0,-1 0 0 0 0,1 0 0 0 0,0 0 0 0 0,0 0 0 0 0,0-1 0 0 0,0 1 0 0 0,1 0 0 0 0,-1 0 0 0 0,0 0-1 0 0,1 0 1 0 0,-1 0 0 0 0,1-1 0 0 0,0 1 0 0 0,0 0 0 0 0,-1-1 0 0 0,1 1 0 0 0,0 0 0 0 0,3 2 0 0 0,-3-3-20 0 0,0-1 0 0 0,1 1 0 0 0,-1 0 0 0 0,1-1 0 0 0,-1 1 0 0 0,1-1 0 0 0,-1 1 0 0 0,1-1 0 0 0,-1 0 0 0 0,1 0 0 0 0,-1 0 0 0 0,1 0 0 0 0,-1 0 0 0 0,1 0 0 0 0,-1 0 1 0 0,1 0-1 0 0,0-1 0 0 0,-1 1 0 0 0,1-1 0 0 0,-1 1 0 0 0,0-1 0 0 0,1 1 0 0 0,-1-1 0 0 0,2-1 0 0 0,7-3 0 0 0,-1 0 1 0 0,11-9 0 0 0,-15 11-40 0 0,137-102-3180 0 0,-86 65-75 0 0,-37 28 1242 0 0,-1-1-414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19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201 390 16959 0 0,'-1'1'778'0'0,"-11"3"-250"0"0,0 0 0 0 0,1 1 1 0 0,0 1-1 0 0,0 0 0 0 0,0 0 0 0 0,1 1 1 0 0,-1 0-1 0 0,-14 15 0 0 0,20-17-446 0 0,-9 9 861 0 0,1 1 1 0 0,-19 29-1 0 0,29-39-804 0 0,0-1-1 0 0,1 1 0 0 0,-1 0 0 0 0,1 0 1 0 0,0 0-1 0 0,1 0 0 0 0,-1 0 0 0 0,1 0 1 0 0,0 1-1 0 0,0-1 0 0 0,1 0 0 0 0,0 1 0 0 0,0-1 1 0 0,0 0-1 0 0,1 9 0 0 0,0-13-133 0 0,-1 0-1 0 0,0 1 1 0 0,0-1 0 0 0,1 1-1 0 0,-1-1 1 0 0,1 1 0 0 0,0-1-1 0 0,-1 0 1 0 0,1 1 0 0 0,0-1-1 0 0,0 0 1 0 0,-1 0 0 0 0,1 0-1 0 0,0 0 1 0 0,0 0 0 0 0,0 0-1 0 0,1 0 1 0 0,-1 0-1 0 0,0 0 1 0 0,0 0 0 0 0,2 1-1 0 0,-1-2 13 0 0,0 1-1 0 0,1-1 0 0 0,-1 1 1 0 0,0-1-1 0 0,0 0 0 0 0,0 0 1 0 0,0 0-1 0 0,0 0 0 0 0,0 0 1 0 0,0-1-1 0 0,0 1 0 0 0,1-1 1 0 0,1 0-1 0 0,7-3 57 0 0,0-1 1 0 0,-1 0-1 0 0,0-1 1 0 0,12-9-1 0 0,-20 14-71 0 0,14-11-44 0 0,0 0 0 0 0,-1-1 1 0 0,0-1-1 0 0,-1-1 0 0 0,-1 0 0 0 0,-1 0 0 0 0,0-1 0 0 0,-1-1 0 0 0,0 0 0 0 0,-2-1 1 0 0,0 0-1 0 0,-1 0 0 0 0,0-1 0 0 0,4-20 0 0 0,25-120 53 0 0,-29 123 41 0 0,2-3 522 0 0,2-17 632 0 0,-11 47-989 0 0,1-1 0 0 0,0 0 0 0 0,0 0 0 0 0,1 1 0 0 0,4-10 0 0 0,-4 62 622 0 0,-3-15-882 0 0,1 0 1 0 0,6 34-1 0 0,-5-53-484 0 0,0 1-1 0 0,1-1 0 0 0,-1 1 1 0 0,2-1-1 0 0,0 0 1 0 0,0 0-1 0 0,0 0 0 0 0,1 0 1 0 0,11 13-1 0 0,-14-19 42 0 0,0-1-1 0 0,0 0 0 0 0,1 0 1 0 0,-1 1-1 0 0,1-2 0 0 0,5 4 1 0 0,9 3-6041 0 0,-5-3-551 0 0</inkml:trace>
  <inkml:trace contextRef="#ctx0" brushRef="#br0" timeOffset="1">578 248 18975 0 0,'0'0'870'0'0,"-5"15"316"0"0,-10 19 2279 0 0,-18 67 0 0 0,9-7-1571 0 0,20-78-2057 0 0,1-8 174 0 0,1 1-1 0 0,1-1 0 0 0,-1 0 0 0 0,1 0 1 0 0,1 0-1 0 0,0 1 0 0 0,0-1 0 0 0,1 13 0 0 0,0-20-179 0 0,-1-1-1 0 0,0 1 1 0 0,1 0-1 0 0,-1 0 0 0 0,0-1 1 0 0,1 1-1 0 0,-1 0 1 0 0,1 0-1 0 0,-1-1 0 0 0,1 1 1 0 0,0 0-1 0 0,-1-1 1 0 0,1 1-1 0 0,-1-1 0 0 0,1 1 1 0 0,0-1-1 0 0,0 1 0 0 0,-1-1 1 0 0,1 1-1 0 0,0-1 1 0 0,0 0-1 0 0,0 0 0 0 0,-1 1 1 0 0,1-1-1 0 0,0 0 1 0 0,0 0-1 0 0,0 0 0 0 0,0 0 1 0 0,0 0-1 0 0,-1 0 1 0 0,1 0-1 0 0,0 0 0 0 0,0 0 1 0 0,0 0-1 0 0,0 0 1 0 0,0-1-1 0 0,1 1 0 0 0,9-4-8521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0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23039 0 0,'0'0'2315'0'0,"0"14"-2188"0"0,0-11-192 0 0,1-1 1 0 0,-1 1 0 0 0,1-1-1 0 0,0 0 1 0 0,0 1 0 0 0,0-1-1 0 0,0 0 1 0 0,0 1 0 0 0,0-1-1 0 0,1 0 1 0 0,-1 0 0 0 0,3 3-1 0 0,22 21-873 0 0,-26-25 923 0 0,54 43-169 0 0,-3-3-436 0 0,-43-34 548 0 0,0 0 0 0 0,1-1 0 0 0,14 9 0 0 0,-20-13 125 0 0,-1-1 0 0 0,1 1-1 0 0,0-1 1 0 0,0 0 0 0 0,0 0-1 0 0,0 0 1 0 0,0 0-1 0 0,0 0 1 0 0,1-1 0 0 0,-1 1-1 0 0,0-1 1 0 0,0 0-1 0 0,0 0 1 0 0,0 0 0 0 0,1 0-1 0 0,3-2 1 0 0,-6 2 95 0 0,1-1 0 0 0,-1 0 0 0 0,0 0 0 0 0,0 1 0 0 0,0-1 0 0 0,1 0 0 0 0,-1 0 0 0 0,0 0 0 0 0,0-1 0 0 0,0 1 0 0 0,0 0 0 0 0,-1 0 1 0 0,1 0-1 0 0,0-1 0 0 0,0 1 0 0 0,-1 0 0 0 0,1-1 0 0 0,-1 1 0 0 0,1-1 0 0 0,-1 1 0 0 0,0-1 0 0 0,1 1 0 0 0,-1-1 0 0 0,0 1 0 0 0,0-1 0 0 0,0-2 0 0 0,0 3-78 0 0,0 0 1 0 0,0 0-1 0 0,-1 0 0 0 0,1 0 0 0 0,0 0 1 0 0,0 0-1 0 0,0 0 0 0 0,-1 0 0 0 0,1 0 1 0 0,-1 0-1 0 0,1 0 0 0 0,-1 0 0 0 0,1 0 1 0 0,-1 0-1 0 0,1 0 0 0 0,-1 1 0 0 0,0-1 1 0 0,0 0-1 0 0,1 0 0 0 0,-1 1 0 0 0,0-1 1 0 0,0 0-1 0 0,0 1 0 0 0,0-1 1 0 0,0 1-1 0 0,0-1 0 0 0,1 1 0 0 0,-1 0 1 0 0,0-1-1 0 0,-1 1 0 0 0,1 0 0 0 0,0 0 1 0 0,0-1-1 0 0,0 1 0 0 0,0 0 0 0 0,0 0 1 0 0,0 0-1 0 0,-2 1 0 0 0,2-1 0 0 0,-1 1-1 0 0,0-1 1 0 0,0 1 0 0 0,1 0 0 0 0,-1 0-1 0 0,1 0 1 0 0,-1 0 0 0 0,1 0-1 0 0,-1 0 1 0 0,1 0 0 0 0,-1 0-1 0 0,1 1 1 0 0,0-1 0 0 0,-2 3 0 0 0,-14 24 360 0 0,11-16-436 0 0,0 0 0 0 0,1 1 0 0 0,1 0 0 0 0,0 0 0 0 0,0 0 0 0 0,2 0 1 0 0,0 1-1 0 0,-1 17 0 0 0,3-29-76 0 0,0 1 1 0 0,0-1-1 0 0,0 0 0 0 0,1 1 1 0 0,-1-1-1 0 0,1 0 1 0 0,0 1-1 0 0,-1-1 0 0 0,1 0 1 0 0,0 0-1 0 0,0 0 1 0 0,1 0-1 0 0,-1 0 1 0 0,0 0-1 0 0,2 2 0 0 0,-2-3-40 0 0,1 0 0 0 0,-1 1 0 0 0,0-1 0 0 0,0-1 0 0 0,1 1 0 0 0,-1 0-1 0 0,1 0 1 0 0,-1 0 0 0 0,1-1 0 0 0,-1 1 0 0 0,1-1 0 0 0,-1 1 0 0 0,1-1-1 0 0,0 0 1 0 0,-1 1 0 0 0,1-1 0 0 0,-1 0 0 0 0,1 0 0 0 0,0 0 0 0 0,-1 0-1 0 0,1 0 1 0 0,2-1 0 0 0,15-5-2663 0 0,4-2-6297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0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1 25975 0 0,'0'0'2352'0'0,"-5"14"-1047"0"0,4-10-1135 0 0,1 1 0 0 0,0 0-1 0 0,0-1 1 0 0,1 1 0 0 0,-1-1-1 0 0,1 1 1 0 0,0-1 0 0 0,0 1 0 0 0,4 7-1 0 0,1 8 165 0 0,0 9-231 0 0,2 5 4 0 0,4 40 1 0 0,-11-64-110 0 0,0 0 1 0 0,-1 1-1 0 0,0-1 1 0 0,-1 0-1 0 0,0 1 1 0 0,-1-1-1 0 0,0 0 1 0 0,-5 14-1 0 0,6-20-103 0 0,-1 0 1 0 0,0-1-1 0 0,0 1 0 0 0,0-1 1 0 0,0 0-1 0 0,-1 0 1 0 0,0 0-1 0 0,1 0 0 0 0,-1 0 1 0 0,0 0-1 0 0,0-1 0 0 0,-1 1 1 0 0,-5 2-1 0 0,2-1-612 0 0,0-1 1 0 0,0 0-1 0 0,0 0 0 0 0,0 0 0 0 0,-1-1 0 0 0,-8 1 1 0 0,-4 0-8625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4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0 10136 0 0,'0'0'777'0'0,"1"4"-406"0"0,2 8 207 0 0,-3-11-398 0 0,0 1 0 0 0,1-1 0 0 0,-1 1 0 0 0,1-1 0 0 0,-1 1 0 0 0,1-1-1 0 0,0 0 1 0 0,-1 1 0 0 0,1-1 0 0 0,0 0 0 0 0,0 0 0 0 0,0 1 0 0 0,0-1-1 0 0,0 0 1 0 0,0 0 0 0 0,1 0 0 0 0,-1 0 0 0 0,1 1 0 0 0,0-2 97 0 0,-1 1 0 0 0,0 0 0 0 0,1-1 0 0 0,-1 1-1 0 0,1-1 1 0 0,-1 1 0 0 0,1-1 0 0 0,-1 1 0 0 0,1-1 0 0 0,2 0 0 0 0,-3 0-155 0 0,0 0 1 0 0,1 0-1 0 0,-1 0 0 0 0,0 1 1 0 0,1-1-1 0 0,-1 0 0 0 0,0 1 1 0 0,1-1-1 0 0,-1 1 0 0 0,0-1 1 0 0,0 1-1 0 0,0-1 0 0 0,1 1 1 0 0,-1 0-1 0 0,0 0 0 0 0,0 0 1 0 0,0 0-1 0 0,0 0 0 0 0,0 0 1 0 0,-1 0-1 0 0,1 0 0 0 0,0 0 1 0 0,0 0-1 0 0,-1 0 0 0 0,1 0 1 0 0,0 0-1 0 0,-1 1 0 0 0,1-1 1 0 0,-1 0-1 0 0,1 3 0 0 0,0 3 12 0 0,0 1-1 0 0,0-1 1 0 0,0 0-1 0 0,-2 11 1 0 0,1-8 175 0 0,-1 27-366 0 0,-2 0 0 0 0,-8 38-1 0 0,-21 73-276 0 0,17-84 424 0 0,-118 589 65 0 0,116-546-91 0 0,5 0-1 0 0,5 1 1 0 0,4 0-1 0 0,5 0 1 0 0,17 110-1 0 0,-7-117-69 0 0,29 170 15 0 0,-34-241 16 0 0,42 163 30 0 0,-37-152-56 0 0,3-1 0 0 0,31 64 0 0 0,-37-90 2 0 0,0 0 0 0 0,0 0-1 0 0,1 0 1 0 0,1-2 0 0 0,0 1-1 0 0,17 13 1 0 0,-9-11-4 0 0,0 0 0 0 0,1-1 0 0 0,37 18 0 0 0,4-5 35 0 0,2-3 0 0 0,75 20-1 0 0,-137-44-29 0 0,428 97 351 0 0,-299-71-304 0 0,106 18 125 0 0,295 16 0 0 0,-459-57-94 0 0,-1-3 0 0 0,107-15 0 0 0,-172 14-45 0 0,0 0 0 0 0,0 0 0 0 0,0 0 0 0 0,0-1 0 0 0,8-3 0 0 0,-13 4-14 0 0,0 1 0 0 0,0 0 1 0 0,-1-1-1 0 0,1 0 1 0 0,0 1-1 0 0,0-1 1 0 0,0 1-1 0 0,-1-1 1 0 0,1 0-1 0 0,0 1 1 0 0,-1-1-1 0 0,1 0 1 0 0,0 0-1 0 0,-1 0 0 0 0,1 0 1 0 0,-1 1-1 0 0,0-1 1 0 0,1 0-1 0 0,-1 0 1 0 0,0 0-1 0 0,1 0 1 0 0,-1 0-1 0 0,0 0 1 0 0,0 0-1 0 0,0 0 0 0 0,0 0 1 0 0,0 0-1 0 0,0 0 1 0 0,0 0-1 0 0,0 0 1 0 0,0 0-1 0 0,0 0 1 0 0,-1 0-1 0 0,1 0 1 0 0,0 0-1 0 0,-1 0 1 0 0,1 0-1 0 0,-1 0 0 0 0,1 1 1 0 0,-1-1-1 0 0,1 0 1 0 0,-1-1-1 0 0,-11-13 342 0 0,1 0 0 0 0,-2 0-1 0 0,0 1 1 0 0,-19-16 0 0 0,29 27-351 0 0,-27-21 132 0 0,-1 1 1 0 0,0 1-1 0 0,-2 1 1 0 0,0 2 0 0 0,-55-22-1 0 0,36 19 671 0 0,171 59-886 0 0,-36-12 86 0 0,-74-22 13 0 0,0 0 0 0 0,-1 1 0 0 0,1 0-1 0 0,-1 0 1 0 0,0 1 0 0 0,0 0 0 0 0,-1 1 0 0 0,1-1 0 0 0,-1 1-1 0 0,-1 1 1 0 0,10 10 0 0 0,-12-12-10 0 0,-1 0 0 0 0,1 0 0 0 0,-1 1 0 0 0,0 0 0 0 0,0 0-1 0 0,-1 0 1 0 0,0 0 0 0 0,0 0 0 0 0,0 0 0 0 0,-1 0 0 0 0,0 1 0 0 0,0-1 0 0 0,-1 1 0 0 0,1-1-1 0 0,-1 0 1 0 0,-1 1 0 0 0,0 7 0 0 0,-2-2 18 0 0,0-1 1 0 0,0 0-1 0 0,-1 0 0 0 0,0 0 1 0 0,-1 0-1 0 0,-10 17 0 0 0,-46 58 121 0 0,27-41-117 0 0,24-31-141 0 0,-98 126-4439 0 0,90-121 2218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4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386 5 4608 0 0,'0'0'353'0'0,"-4"-1"740"0"0,-6-3 2923 0 0,7 4-3052 0 0,0 1 0 0 0,1-1 0 0 0,-1 1 0 0 0,0 0 0 0 0,0 0 0 0 0,-3 1 0 0 0,-28 16 1487 0 0,2 5-1582 0 0,2 1 1 0 0,0 2-1 0 0,2 1 1 0 0,0 1-1 0 0,2 2 1 0 0,-24 36-1 0 0,37-47-798 0 0,1 0 0 0 0,1 1-1 0 0,1 0 1 0 0,1 1 0 0 0,1 0-1 0 0,1 1 1 0 0,0 0 0 0 0,-3 24-1 0 0,9-40-30 0 0,0 0-1 0 0,0 0 0 0 0,1 0 1 0 0,0 0-1 0 0,0 1 0 0 0,0-1 1 0 0,1 0-1 0 0,0 0 0 0 0,0 0 1 0 0,0 0-1 0 0,5 10 0 0 0,-5-13-44 0 0,1 0-1 0 0,-1 0 0 0 0,1 0 0 0 0,0-1 1 0 0,0 1-1 0 0,0-1 0 0 0,1 1 0 0 0,-1-1 1 0 0,0 0-1 0 0,1 0 0 0 0,0 0 1 0 0,-1 0-1 0 0,1 0 0 0 0,0-1 0 0 0,0 1 1 0 0,0-1-1 0 0,0 1 0 0 0,0-1 1 0 0,0 0-1 0 0,0-1 0 0 0,1 1 0 0 0,-1 0 1 0 0,5-1-1 0 0,4 1-94 0 0,-1-1 0 0 0,1-1 0 0 0,-1 0 1 0 0,1 0-1 0 0,-1-2 0 0 0,1 1 0 0 0,19-8 0 0 0,3-3-264 0 0,37-21 0 0 0,18-19-1798 0 0,-41 23 84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5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1 12440 0 0,'-9'1'240'0'0,"2"-1"-82"0"0,-1 1 0 0 0,1 0-1 0 0,0 0 1 0 0,-1 1-1 0 0,1-1 1 0 0,-8 5 0 0 0,-35 20 773 0 0,31-14 1122 0 0,0 1 0 0 0,1 0 0 0 0,-31 30 0 0 0,18-11-1163 0 0,-42 55 0 0 0,61-70-729 0 0,0 1-1 0 0,2 0 1 0 0,0 0 0 0 0,0 2 0 0 0,-8 27-1 0 0,15-39-116 0 0,1 0 0 0 0,1-1-1 0 0,0 1 1 0 0,0 0 0 0 0,0 0-1 0 0,1 0 1 0 0,0 0 0 0 0,2 12 0 0 0,-2-18-36 0 0,0 0 1 0 0,1 0 0 0 0,-1 0 0 0 0,1 0 0 0 0,-1 0-1 0 0,1 0 1 0 0,0 0 0 0 0,0 0 0 0 0,0 0-1 0 0,0-1 1 0 0,0 1 0 0 0,0 0 0 0 0,0-1 0 0 0,1 1-1 0 0,-1-1 1 0 0,0 1 0 0 0,1-1 0 0 0,-1 0 0 0 0,1 1-1 0 0,0-1 1 0 0,-1 0 0 0 0,1 0 0 0 0,0 0-1 0 0,0-1 1 0 0,0 1 0 0 0,0 0 0 0 0,-1 0 0 0 0,1-1-1 0 0,0 0 1 0 0,0 1 0 0 0,0-1 0 0 0,0 0 0 0 0,0 0-1 0 0,0 0 1 0 0,0 0 0 0 0,0 0 0 0 0,0 0-1 0 0,3-1 1 0 0,1-1 16 0 0,1 0 0 0 0,-1 0 0 0 0,1-1 0 0 0,-1 1 0 0 0,0-1 0 0 0,0-1 0 0 0,0 1 0 0 0,0-1 0 0 0,-1 0 0 0 0,8-8 0 0 0,3-3 53 0 0,27-33 1 0 0,-32 34-16 0 0,-1 0 0 0 0,-1-1 0 0 0,0-1 0 0 0,10-25 0 0 0,16-67 1247 0 0,-34 106-1229 0 0,-1-1 28 0 0,1 0-1 0 0,0 1 1 0 0,-1-1-1 0 0,1 1 1 0 0,0-1 0 0 0,1 1-1 0 0,-1-1 1 0 0,0 1-1 0 0,1 0 1 0 0,2-4-1 0 0,-4 7-89 0 0,1-1 0 0 0,0 0 0 0 0,-1 0 1 0 0,1 1-1 0 0,0-1 0 0 0,-1 0 0 0 0,1 1 0 0 0,-1-1 0 0 0,1 1 0 0 0,0-1 0 0 0,-1 0 1 0 0,1 1-1 0 0,-1-1 0 0 0,1 1 0 0 0,-1 0 0 0 0,0-1 0 0 0,1 1 0 0 0,-1-1 0 0 0,1 1 1 0 0,-1 0-1 0 0,0 0-1 0 0,4 6-2 0 0,-1 0-1 0 0,0 0 1 0 0,-1 1 0 0 0,0-1 0 0 0,0 1-1 0 0,1 9 1 0 0,3 11-3 0 0,7 23 43 0 0,-7-24-58 0 0,18 46 1 0 0,-17-56-292 0 0,1-1 0 0 0,16 26 1 0 0,-18-34-260 0 0,0-1 0 0 0,0 1 1 0 0,0-1-1 0 0,1 0 1 0 0,0-1-1 0 0,14 11 0 0 0,11 4-3888 0 0,-16-13-3435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5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1 460 5528 0 0,'0'0'10922'0'0,"17"-5"-7797"0"0,-13 2-2733 0 0,-1 0 0 0 0,0 1 0 0 0,0-2-1 0 0,0 1 1 0 0,-1 0 0 0 0,1 0 0 0 0,2-6-1 0 0,14-25 1298 0 0,36-97 1448 0 0,-29 64-2105 0 0,0-4-165 0 0,-25 68-842 0 0,-8 37 35 0 0,5-6-60 0 0,-1 46 0 0 0,3-64 0 0 0,1-1 0 0 0,0 1 0 0 0,0-1 0 0 0,1 1 0 0 0,5 15 0 0 0,-5-22 34 0 0,-1 1-1 0 0,0-1 1 0 0,1 0 0 0 0,0 0 0 0 0,0 0-1 0 0,0 0 1 0 0,0 0 0 0 0,0 0-1 0 0,1 0 1 0 0,-1-1 0 0 0,6 5-1 0 0,-6-6-13 0 0,-1 0 0 0 0,1 0-1 0 0,-1 0 1 0 0,1-1-1 0 0,0 1 1 0 0,0-1 0 0 0,-1 1-1 0 0,1-1 1 0 0,0 0 0 0 0,0 1-1 0 0,0-1 1 0 0,-1 0-1 0 0,1 0 1 0 0,0 0 0 0 0,0 0-1 0 0,0-1 1 0 0,-1 1-1 0 0,1-1 1 0 0,0 1 0 0 0,0-1-1 0 0,-1 1 1 0 0,1-1 0 0 0,0 0-1 0 0,2-1 1 0 0,4-4 66 0 0,0 0 0 0 0,-1 0 1 0 0,1-1-1 0 0,-1 0 0 0 0,-1 0 1 0 0,0-1-1 0 0,11-16 0 0 0,-4 7-19 0 0,88-139 267 0 0,-37 55-2163 0 0,-62 99 1549 0 0,-1 0 0 0 0,1-1 0 0 0,0 1 0 0 0,0 0 0 0 0,0 0-1 0 0,0 0 1 0 0,4-2 0 0 0,3 1-8170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6.0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1 430 15952 0 0,'0'13'1699'0'0,"0"-9"-1539"0"0,0-4-114 0 0,0 0-1 0 0,0 1 1 0 0,0-1-1 0 0,0 0 0 0 0,0 0 1 0 0,0 1-1 0 0,0-1 1 0 0,0 0-1 0 0,0 0 0 0 0,0 1 1 0 0,0-1-1 0 0,1 0 0 0 0,-1 0 1 0 0,0 1-1 0 0,0-1 1 0 0,0 0-1 0 0,0 0 0 0 0,0 0 1 0 0,1 1-1 0 0,-1-1 0 0 0,0 0 1 0 0,0 0-1 0 0,0 0 1 0 0,1 0-1 0 0,-1 1 0 0 0,0-1 1 0 0,0 0-1 0 0,1 0 1 0 0,-1 0-1 0 0,0 0 0 0 0,0 0 1 0 0,0 0-1 0 0,1 0 0 0 0,-1 0 1 0 0,0 0-1 0 0,1 0 1 0 0,-1 0-1 0 0,0 0 0 0 0,0 0 1 0 0,1 0-1 0 0,-1 0 0 0 0,0 0 1 0 0,0 0-1 0 0,1 0 1 0 0,-1 0-1 0 0,0 0 0 0 0,0 0 1 0 0,0 0-1 0 0,1 0 1 0 0,-1-1-1 0 0,0 1 0 0 0,0 0 1 0 0,1 0-1 0 0,-1 0 0 0 0,0 0 1 0 0,0-1-1 0 0,1 1 1 0 0,11-9 1784 0 0,-8 5-1390 0 0,0-1 0 0 0,-1 0-1 0 0,0 0 1 0 0,0 0 0 0 0,0-1 0 0 0,0 1-1 0 0,-1-1 1 0 0,3-9 0 0 0,2-4 135 0 0,77-204 2843 0 0,-61 160-2871 0 0,-13 47-456 0 0,-10 16-91 0 0,0-1 1 0 0,0 1-1 0 0,1 0 0 0 0,-1 0 1 0 0,0 0-1 0 0,0 0 0 0 0,0 0 1 0 0,0 0-1 0 0,0 0 0 0 0,0 0 0 0 0,0-1 1 0 0,0 1-1 0 0,0 0 0 0 0,1 0 1 0 0,-1 0-1 0 0,0 0 0 0 0,0 0 1 0 0,0 0-1 0 0,0 0 0 0 0,0 0 1 0 0,1 0-1 0 0,-1 0 0 0 0,0 0 1 0 0,0 0-1 0 0,0 0 0 0 0,0 0 0 0 0,0 0 1 0 0,0 0-1 0 0,1 0 0 0 0,-1 0 1 0 0,0 0-1 0 0,0 0 0 0 0,0 0 1 0 0,0 0-1 0 0,0 0 0 0 0,0 0 1 0 0,1 0-1 0 0,-1 0 0 0 0,0 0 1 0 0,0 1-1 0 0,0-1 0 0 0,0 0 0 0 0,0 0 1 0 0,0 0-1 0 0,0 0 0 0 0,1 0 1 0 0,-1 0-1 0 0,0 0 0 0 0,0 0 1 0 0,0 1-1 0 0,0-1 0 0 0,0 0 1 0 0,0 0-1 0 0,0 0 0 0 0,0 0 1 0 0,3 9-4 0 0,-2-8 4 0 0,5 21-1 0 0,-1 0 0 0 0,-1-1 0 0 0,3 45 0 0 0,2 10 0 0 0,-8-68 2 0 0,1 1 0 0 0,0-1 0 0 0,1 0 0 0 0,-1 0-1 0 0,1 0 1 0 0,1 0 0 0 0,6 10 0 0 0,-9-15 6 0 0,1-1-1 0 0,-1 0 1 0 0,1 0-1 0 0,0 0 1 0 0,0 0-1 0 0,0 0 1 0 0,0-1 0 0 0,0 1-1 0 0,0 0 1 0 0,0-1-1 0 0,1 0 1 0 0,-1 1-1 0 0,0-1 1 0 0,1 0-1 0 0,-1 0 1 0 0,1-1 0 0 0,-1 1-1 0 0,1 0 1 0 0,0-1-1 0 0,-1 1 1 0 0,1-1-1 0 0,0 0 1 0 0,-1 0-1 0 0,1 0 1 0 0,0 0 0 0 0,-1-1-1 0 0,6 0 1 0 0,-2-1 11 0 0,1 0 0 0 0,-1-1 0 0 0,0 0 0 0 0,0 0 0 0 0,0 0 0 0 0,0-1 0 0 0,0 1 0 0 0,-1-1 0 0 0,1-1 0 0 0,-1 1 1 0 0,4-6-1 0 0,8-9 41 0 0,24-35 1 0 0,-22 28-43 0 0,20-32-73 0 0,-22 32-622 0 0,34-40-1 0 0,-37 51-1078 0 0,27-23 0 0 0,-31 31-195 0 0,0 0 1 0 0,13-7 0 0 0,-8 5-5791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6.4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253 498 5064 0 0,'-6'6'53'0'0,"1"0"1"0"0,-1-1-1 0 0,-1 0 0 0 0,1-1 1 0 0,-1 1-1 0 0,-10 4 0 0 0,-17 12 3788 0 0,19-9 226 0 0,0 1-1 0 0,-14 15 0 0 0,17-14-3020 0 0,1 0-1 0 0,0 0 1 0 0,1 1 0 0 0,-13 25 0 0 0,14-21-203 0 0,-11 27 0 0 0,18-39-656 0 0,0 0 1 0 0,0 0-1 0 0,1 1 1 0 0,-1-1 0 0 0,2 1-1 0 0,-1 0 1 0 0,1 10-1 0 0,0-17-177 0 0,0 0-1 0 0,0 0 0 0 0,0 0 0 0 0,0 0 0 0 0,1 0 1 0 0,-1 0-1 0 0,0-1 0 0 0,0 1 0 0 0,1 0 1 0 0,-1 0-1 0 0,0 0 0 0 0,1 0 0 0 0,-1 0 0 0 0,1 0 1 0 0,-1 0-1 0 0,1 0 0 0 0,0-1 0 0 0,-1 1 0 0 0,1 0 1 0 0,0-1-1 0 0,-1 1 0 0 0,1 0 0 0 0,0-1 1 0 0,0 1-1 0 0,0-1 0 0 0,0 1 0 0 0,-1-1 0 0 0,1 1 1 0 0,0-1-1 0 0,0 0 0 0 0,0 1 0 0 0,0-1 0 0 0,0 0 1 0 0,0 0-1 0 0,0 0 0 0 0,0 0 0 0 0,0 0 0 0 0,0 0 1 0 0,0 0-1 0 0,0 0 0 0 0,0 0 0 0 0,0 0 1 0 0,2-1-1 0 0,1 0 21 0 0,1 0 0 0 0,-1-1 0 0 0,1 0-1 0 0,-1 0 1 0 0,0 0 0 0 0,0 0 0 0 0,0-1 0 0 0,4-3 0 0 0,17-15-883 0 0,-1-2 0 0 0,-1-1 0 0 0,-2-1 0 0 0,0 0-1 0 0,-2-2 1 0 0,20-33 0 0 0,79-182-8326 0 0,-98 199 2491 0 0</inkml:trace>
  <inkml:trace contextRef="#ctx0" brushRef="#br0" timeOffset="1">501 44 4144 0 0,'3'-11'545'0'0,"-1"-22"17811"0"0,-4 39-18035 0 0,2-5 259 0 0,-5 25 642 0 0,1 1 0 0 0,1-1-1 0 0,2 52 1 0 0,1-29-531 0 0,0 23 23 0 0,15 108-1 0 0,26 68-549 0 0,-6-117-3165 0 0,-29-110 541 0 0,0-5-6962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4 269 9216 0 0,'0'0'421'0'0,"3"-12"150"0"0,4-7 1327 0 0,7-34 1 0 0,2-5 846 0 0,-13 49-2658 0 0,-1 0 1 0 0,0 0-1 0 0,0-1 0 0 0,0 1 0 0 0,-1-1 1 0 0,-1 1-1 0 0,0-1 0 0 0,-1-14 0 0 0,0 22-64 0 0,1 1 0 0 0,0 0-1 0 0,0 0 1 0 0,-1 0 0 0 0,1 0-1 0 0,-1 0 1 0 0,1 0 0 0 0,-1 0-1 0 0,1 0 1 0 0,-1 0 0 0 0,1 0-1 0 0,-1 0 1 0 0,0 0 0 0 0,0 1-1 0 0,0-1 1 0 0,1 0 0 0 0,-2-1-1 0 0,-6-6 564 0 0,7 8-229 0 0,-13 16 1236 0 0,11-10-1444 0 0,0-1-1 0 0,1 0 0 0 0,-1 1 0 0 0,1-1 0 0 0,0 1 1 0 0,1 0-1 0 0,-1 0 0 0 0,1 0 0 0 0,0 0 0 0 0,0 10 0 0 0,1 7 167 0 0,5 34 0 0 0,-3-36-151 0 0,-1-5-66 0 0,1 0 1 0 0,1 0-1 0 0,1 0 0 0 0,0-1 0 0 0,7 19 0 0 0,-9-29-83 0 0,0-1 1 0 0,1 0-1 0 0,-1 0 1 0 0,1 0-1 0 0,0 0 1 0 0,0 0-1 0 0,0 0 1 0 0,0-1-1 0 0,6 5 1 0 0,-6-6-16 0 0,0 0-1 0 0,0 0 1 0 0,0-1 0 0 0,0 1-1 0 0,0-1 1 0 0,0 0 0 0 0,0 0-1 0 0,1 0 1 0 0,-1 0 0 0 0,0-1 0 0 0,1 1-1 0 0,-1-1 1 0 0,0 0 0 0 0,1 0-1 0 0,3 0 1 0 0,-3-1-117 0 0,0 1 0 0 0,-1-1 0 0 0,1 0 0 0 0,0 0 0 0 0,0 0 0 0 0,0-1 0 0 0,-1 1 0 0 0,6-4 0 0 0,13-12-5509 0 0,-2-4-1657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6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80 23383 0 0,'-9'-6'1068'0'0,"7"5"444"0"0,3 1-1026 0 0,12-2-357 0 0,0 0 0 0 0,0 1 0 0 0,0 1 0 0 0,0 0 0 0 0,0 1 0 0 0,22 3 1 0 0,-14-1 37 0 0,36 0 0 0 0,124-22-249 0 0,-3-15-1771 0 0,-131 25 660 0 0,34-8-7678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7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211 91 12896 0 0,'-2'-10'855'0'0,"-1"-1"0"0"0,-8-19 0 0 0,-6-1 2713 0 0,17 30-3524 0 0,-1 0 0 0 0,1 1 1 0 0,-1-1-1 0 0,1 1 0 0 0,0-1 0 0 0,-1 1 1 0 0,1 0-1 0 0,-1-1 0 0 0,0 1 0 0 0,1-1 1 0 0,-1 1-1 0 0,1 0 0 0 0,-1-1 0 0 0,1 1 1 0 0,-1 0-1 0 0,0 0 0 0 0,1-1 0 0 0,-1 1 1 0 0,0 0-1 0 0,1 0 0 0 0,-1 0 0 0 0,0 0 1 0 0,1 0-1 0 0,-1 0 0 0 0,0 0 0 0 0,1 0 1 0 0,-1 0-1 0 0,0 0 0 0 0,1 0 0 0 0,-1 1 1 0 0,0-1-1 0 0,1 0 0 0 0,-1 0 0 0 0,0 1 1 0 0,1-1-1 0 0,-1 0 0 0 0,1 1 0 0 0,-1-1 1 0 0,1 1-1 0 0,-1-1 0 0 0,0 1 0 0 0,-2 2 44 0 0,0-1 0 0 0,1 1 0 0 0,-1 0 0 0 0,1-1 0 0 0,0 1 0 0 0,-3 5 0 0 0,-27 53 531 0 0,-42 117 0 0 0,68-164-573 0 0,1 0 0 0 0,1 0 1 0 0,1 0-1 0 0,0 1 0 0 0,0-1 1 0 0,2 1-1 0 0,0 0 1 0 0,1 20-1 0 0,0-34-33 0 0,0 1 1 0 0,0-1-1 0 0,1 1 1 0 0,-1-1-1 0 0,1 1 1 0 0,-1-1-1 0 0,1 1 1 0 0,0-1-1 0 0,0 1 1 0 0,-1-1-1 0 0,1 0 1 0 0,0 1-1 0 0,0-1 1 0 0,0 0-1 0 0,0 0 0 0 0,1 0 1 0 0,-1 0-1 0 0,0 0 1 0 0,0 0-1 0 0,1 0 1 0 0,-1 0-1 0 0,0 0 1 0 0,1 0-1 0 0,-1-1 1 0 0,1 1-1 0 0,-1-1 1 0 0,1 1-1 0 0,-1-1 1 0 0,1 0-1 0 0,0 1 1 0 0,-1-1-1 0 0,1 0 0 0 0,-1 0 1 0 0,3 0-1 0 0,6-1 51 0 0,1 1 0 0 0,0-2 0 0 0,-1 1 0 0 0,12-4 0 0 0,-5 1 18 0 0,41-7 183 0 0,80-13 921 0 0,-131 24-1087 0 0,0 0 1 0 0,1 0-1 0 0,-1 0 0 0 0,1 1 1 0 0,-1 0-1 0 0,0 1 1 0 0,1 0-1 0 0,-1 0 0 0 0,0 0 1 0 0,0 1-1 0 0,-1 0 0 0 0,9 4 1 0 0,-13-5-67 0 0,0-1 1 0 0,0 0-1 0 0,-1 1 1 0 0,1-1-1 0 0,0 1 1 0 0,-1 0-1 0 0,1 0 1 0 0,-1-1-1 0 0,0 1 1 0 0,0 0-1 0 0,1 0 1 0 0,-1 0-1 0 0,0 0 1 0 0,-1 0-1 0 0,1 1 1 0 0,0-1-1 0 0,0 4 1 0 0,0-2 41 0 0,-1-1-1 0 0,0 1 1 0 0,-1-1-1 0 0,1 1 1 0 0,0-1-1 0 0,-1 1 1 0 0,0-1-1 0 0,0 1 1 0 0,0-1 0 0 0,-2 5-1 0 0,-2 2 98 0 0,-1 0 0 0 0,0-1-1 0 0,0 0 1 0 0,-1 0 0 0 0,0-1-1 0 0,-11 12 1 0 0,2-8-131 0 0,1 0-1 0 0,-2 0 1 0 0,1-2 0 0 0,-2 0-1 0 0,1-1 1 0 0,-1-1 0 0 0,0 0-1 0 0,-1-2 1 0 0,0 0 0 0 0,0-1-1 0 0,-34 5 1 0 0,48-10-167 0 0,0 0-1 0 0,0 0 1 0 0,0 0-1 0 0,0-1 1 0 0,0 1-1 0 0,-6-3 1 0 0,10 3 56 0 0,0 0 1 0 0,0 0-1 0 0,1-1 1 0 0,-1 1 0 0 0,0 0-1 0 0,1 0 1 0 0,-1-1 0 0 0,0 1-1 0 0,1-1 1 0 0,-1 1-1 0 0,1-1 1 0 0,-1 1 0 0 0,0-1-1 0 0,1 1 1 0 0,-1-1 0 0 0,1 1-1 0 0,0-1 1 0 0,-1 0-1 0 0,0-1 1 0 0,1 2-26 0 0,0-1 1 0 0,0 0-1 0 0,0 0 0 0 0,0 0 0 0 0,1 0 1 0 0,-1 1-1 0 0,0-1 0 0 0,0 0 1 0 0,1 0-1 0 0,-1 0 0 0 0,0 1 0 0 0,1-1 1 0 0,-1 0-1 0 0,1 0 0 0 0,-1 1 0 0 0,1-1 1 0 0,-1 0-1 0 0,1 1 0 0 0,-1-1 0 0 0,1 1 1 0 0,0-1-1 0 0,1 0 0 0 0,10-10-2073 0 0,3-1-3709 0 0,1 0-1633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7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1 171 15664 0 0,'0'0'761'0'0,"8"6"49"0"0,-5-4-658 0 0,0 0 0 0 0,1 0 0 0 0,-1 0 0 0 0,1 0 0 0 0,0 0 0 0 0,-1-1 0 0 0,1 1 0 0 0,0-1 0 0 0,0 0 0 0 0,0-1 0 0 0,0 1 0 0 0,0-1 0 0 0,0 1 0 0 0,0-1 0 0 0,1 0 0 0 0,-1-1 0 0 0,0 1 0 0 0,0-1 0 0 0,0 1 0 0 0,0-1 0 0 0,5-2 0 0 0,5-3 628 0 0,1-1 0 0 0,-1 0 0 0 0,0-1 0 0 0,14-10 0 0 0,-21 13-752 0 0,6-3 189 0 0,-1-1 0 0 0,-1 0-1 0 0,1-1 1 0 0,-2 0 0 0 0,1-1-1 0 0,-1 0 1 0 0,10-15 0 0 0,-17 20 13 0 0,0 0 0 0 0,-1 1 0 0 0,4-11 0 0 0,-6 15-223 0 0,0 1 1 0 0,0 0 0 0 0,0-1 0 0 0,0 1 0 0 0,0-1-1 0 0,0 1 1 0 0,0 0 0 0 0,0-1 0 0 0,0 1 0 0 0,0 0-1 0 0,0-1 1 0 0,0 1 0 0 0,0 0 0 0 0,0-1 0 0 0,0 1 0 0 0,-1-1-1 0 0,1 1 1 0 0,0 0 0 0 0,0-1 0 0 0,0 1 0 0 0,0 0-1 0 0,-1 0 1 0 0,1-1 0 0 0,0 1 0 0 0,0 0 0 0 0,-1-1-1 0 0,1 1 1 0 0,0 0 0 0 0,-1 0 0 0 0,1 0 0 0 0,0-1 0 0 0,-1 1-1 0 0,1 0 1 0 0,0 0 0 0 0,-1 0 0 0 0,1 0 0 0 0,0 0-1 0 0,-1 0 1 0 0,1-1 0 0 0,0 1 0 0 0,-1 0 0 0 0,1 0 0 0 0,-1 0-1 0 0,1 0 1 0 0,0 0 0 0 0,-1 0 0 0 0,0 1 0 0 0,-18 2 288 0 0,9 2-215 0 0,1 0 0 0 0,0 1-1 0 0,1 0 1 0 0,-1 1-1 0 0,1-1 1 0 0,0 1-1 0 0,1 1 1 0 0,0 0-1 0 0,0 0 1 0 0,1 0-1 0 0,0 1 1 0 0,-9 15-1 0 0,9-13-11 0 0,1 1 0 0 0,0-1 1 0 0,1 1-1 0 0,0 0 0 0 0,0 0 0 0 0,1 1 0 0 0,1-1 0 0 0,0 1 0 0 0,1-1 0 0 0,0 16 0 0 0,1-24-86 0 0,1 0 1 0 0,-1 0-1 0 0,1 0 0 0 0,-1 0 0 0 0,1 0 1 0 0,1-1-1 0 0,-1 1 0 0 0,0 0 1 0 0,1-1-1 0 0,0 1 0 0 0,0-1 0 0 0,0 1 1 0 0,0-1-1 0 0,1 0 0 0 0,-1 0 0 0 0,1 0 1 0 0,-1 0-1 0 0,1 0 0 0 0,6 3 0 0 0,-2-1-176 0 0,0-1 0 0 0,1 0-1 0 0,-1-1 1 0 0,1 0-1 0 0,0 0 1 0 0,0-1-1 0 0,0 0 1 0 0,13 2-1 0 0,-15-3-12 0 0,10 1-900 0 0,0 0-1 0 0,29-1 1 0 0,39-6-926 0 0,-7-7-15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7.8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84 115 5528 0 0,'-22'-29'1113'0'0,"-6"-19"11112"0"0,28 48-12194 0 0,0-1-1 0 0,0 1 1 0 0,-1-1 0 0 0,1 1-1 0 0,0-1 1 0 0,0 1-1 0 0,-1-1 1 0 0,1 1 0 0 0,0-1-1 0 0,-1 1 1 0 0,1 0 0 0 0,0-1-1 0 0,-1 1 1 0 0,1-1-1 0 0,-1 1 1 0 0,1 0 0 0 0,-1-1-1 0 0,1 1 1 0 0,-1 0-1 0 0,1 0 1 0 0,-1-1 0 0 0,1 1-1 0 0,-1 0 1 0 0,1 0 0 0 0,-2 0-1 0 0,2 0-17 0 0,-1 0 0 0 0,1 0 0 0 0,-1 1 0 0 0,0-1 0 0 0,1 0 0 0 0,-1 1 0 0 0,1-1 0 0 0,-1 0 0 0 0,1 1-1 0 0,-1-1 1 0 0,1 1 0 0 0,-1-1 0 0 0,1 1 0 0 0,0-1 0 0 0,-1 1 0 0 0,1-1 0 0 0,-1 2 0 0 0,-1 2 13 0 0,0-1-1 0 0,1 1 1 0 0,-1 0 0 0 0,-1 8-1 0 0,1 10 26 0 0,1 0-1 0 0,3 40 1 0 0,-1-51-29 0 0,0 4 81 0 0,1 1 0 0 0,1-1 1 0 0,0 0-1 0 0,1 0 0 0 0,1 0 1 0 0,0 0-1 0 0,11 19 0 0 0,-15-31-57 0 0,0-1-1 0 0,1 1 1 0 0,0-1-1 0 0,-1 1 1 0 0,1-1-1 0 0,0 1 1 0 0,0-1-1 0 0,0 0 1 0 0,1 0-1 0 0,-1 0 1 0 0,0 0-1 0 0,1 0 1 0 0,-1-1-1 0 0,1 1 1 0 0,0-1-1 0 0,-1 0 1 0 0,1 0-1 0 0,0 0 1 0 0,0 0-1 0 0,0 0 1 0 0,0 0-1 0 0,0-1 1 0 0,0 1-1 0 0,0-1 1 0 0,0 0-1 0 0,0 0 1 0 0,0 0-1 0 0,0 0 1 0 0,0-1-1 0 0,0 1 1 0 0,0-1-1 0 0,0 0 0 0 0,4-1 1 0 0,3-2 126 0 0,0 0 1 0 0,0-1-1 0 0,0-1 1 0 0,0 1-1 0 0,-1-1 1 0 0,0-1-1 0 0,15-13 1 0 0,-10 6 179 0 0,-1 0 0 0 0,-1 0 1 0 0,16-26-1 0 0,27-53-106 0 0,-16 24 436 0 0,-27 46-178 0 0,7-8 504 0 0,-19 30-635 0 0,-1 2-350 0 0,0 0 0 0 0,0-1-1 0 0,1 1 1 0 0,-1 0 0 0 0,0 0 0 0 0,0 0-1 0 0,1 1 1 0 0,-1-1 0 0 0,0 0-1 0 0,1 0 1 0 0,-1 0 0 0 0,1 0-1 0 0,-1 2 1 0 0,-1 1 21 0 0,-5 13-22 0 0,1 0 1 0 0,1 0-1 0 0,0 1 1 0 0,1-1-1 0 0,1 1 1 0 0,0 0 0 0 0,2 0-1 0 0,0 0 1 0 0,3 31-1 0 0,-2-46-78 0 0,0 1 0 0 0,1-1 0 0 0,0 0 0 0 0,-1 1 0 0 0,1-1 1 0 0,0 0-1 0 0,1 0 0 0 0,-1 1 0 0 0,1-1 0 0 0,-1 0 0 0 0,1 0 0 0 0,0 0 0 0 0,0-1 0 0 0,0 1 0 0 0,0 0 0 0 0,1-1 0 0 0,-1 0 0 0 0,1 1 0 0 0,0-1 0 0 0,4 3 0 0 0,-3-3-142 0 0,0-1-1 0 0,0 1 0 0 0,0-1 0 0 0,0 0 0 0 0,1 0 0 0 0,-1 0 0 0 0,0 0 0 0 0,0-1 0 0 0,1 0 0 0 0,-1 0 0 0 0,0 0 1 0 0,1 0-1 0 0,-1-1 0 0 0,0 1 0 0 0,9-3 0 0 0,17-8-5942 0 0,3-6-1744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8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1 5528 0 0,'-16'3'661'0'0,"-11"2"-572"0"0,8 3 3783 0 0,15-6-1714 0 0,-1 1-1 0 0,0 0 0 0 0,1 0 0 0 0,-1 0 1 0 0,1 0-1 0 0,-5 6 0 0 0,8-8-2038 0 0,0 0 0 0 0,0 0 0 0 0,1 0 0 0 0,-1 0 1 0 0,1 0-1 0 0,-1 1 0 0 0,1-1 0 0 0,-1 0 0 0 0,1 0 0 0 0,0 0 0 0 0,-1 1 0 0 0,1-1 0 0 0,0 0 1 0 0,0 0-1 0 0,0 1 0 0 0,0-1 0 0 0,0 0 0 0 0,0 0 0 0 0,0 1 0 0 0,1-1 0 0 0,-1 0 0 0 0,0 0 1 0 0,1 1-1 0 0,-1-1 0 0 0,1 0 0 0 0,-1 0 0 0 0,1 0 0 0 0,0 0 0 0 0,-1 0 0 0 0,1 0 1 0 0,0 0-1 0 0,1 2 0 0 0,4 4 93 0 0,1 2-101 0 0,1 0 0 0 0,-1 0-1 0 0,-1 1 1 0 0,0 0 0 0 0,0 0 0 0 0,-1 1 0 0 0,0-1-1 0 0,5 18 1 0 0,-3 5-25 0 0,5 37 0 0 0,-11-57-66 0 0,0-1 1 0 0,-1 1-1 0 0,0-1 1 0 0,-1 1-1 0 0,0-1 0 0 0,-5 17 1 0 0,4-20-37 0 0,-1 4-58 0 0,-10 24 1 0 0,12-34-23 0 0,0 0 0 0 0,-1-1 0 0 0,1 1 0 0 0,-1-1-1 0 0,0 1 1 0 0,1-1 0 0 0,-1 1 0 0 0,0-1 0 0 0,0 0 0 0 0,-1 0 0 0 0,1 0 0 0 0,0 0 0 0 0,-1 0 0 0 0,-3 1 0 0 0,60-35-2661 0 0,-23 12 2644 0 0,9-4-76 0 0,0-3 0 0 0,43-38 0 0 0,-53 38 296 0 0,10-7 558 0 0,66-77 1 0 0,-103 107-622 0 0,0 0 1 0 0,-1 0-1 0 0,1 0 0 0 0,-1 0 0 0 0,0-1 1 0 0,2-7-1 0 0,-3 11-17 0 0,-1 0 0 0 0,0 1-1 0 0,0-1 1 0 0,1 0 0 0 0,-1 0 0 0 0,0 0-1 0 0,0 0 1 0 0,0 1 0 0 0,0-1 0 0 0,0 0-1 0 0,0 0 1 0 0,0 0 0 0 0,0 0 0 0 0,0 1 0 0 0,-1-1-1 0 0,1 0 1 0 0,0 0 0 0 0,0 0 0 0 0,-1 1-1 0 0,1-1 1 0 0,-1 0 0 0 0,1 0 0 0 0,-1 1-1 0 0,1-1 1 0 0,-1 0 0 0 0,1 1 0 0 0,-1-1 0 0 0,1 1-1 0 0,-1-1 1 0 0,0 0 0 0 0,1 1 0 0 0,-1 0-1 0 0,0-1 1 0 0,1 1 0 0 0,-1-1 0 0 0,0 1-1 0 0,0 0 1 0 0,0-1 0 0 0,1 1 0 0 0,-1 0-1 0 0,0 0 1 0 0,0 0 0 0 0,0 0 0 0 0,0 0 0 0 0,1 0-1 0 0,-2 0 1 0 0,-8 0 61 0 0,1 0-1 0 0,0 1 1 0 0,0 0-1 0 0,0 1 1 0 0,0 0-1 0 0,0 0 1 0 0,1 1-1 0 0,-1 0 1 0 0,1 1-1 0 0,-1 0 1 0 0,1 0-1 0 0,0 1 1 0 0,-8 6-1 0 0,-2 2 53 0 0,1 1 0 0 0,0 1 0 0 0,1 0-1 0 0,-18 23 1 0 0,24-26-3 0 0,1 1-1 0 0,0 0 1 0 0,1 1-1 0 0,-8 17 1 0 0,13-25-104 0 0,0 0 1 0 0,1 0-1 0 0,0 0 0 0 0,0 1 1 0 0,1-1-1 0 0,0 1 0 0 0,0 0 1 0 0,0-1-1 0 0,1 1 0 0 0,0 0 0 0 0,0-1 1 0 0,2 11-1 0 0,-1-14-37 0 0,0 0-1 0 0,0-1 1 0 0,1 1 0 0 0,-1 0-1 0 0,1 0 1 0 0,0-1-1 0 0,0 1 1 0 0,0-1 0 0 0,0 0-1 0 0,0 1 1 0 0,0-1 0 0 0,0 0-1 0 0,1 0 1 0 0,-1 0 0 0 0,1-1-1 0 0,0 1 1 0 0,-1-1-1 0 0,1 1 1 0 0,0-1 0 0 0,4 1-1 0 0,5 2-72 0 0,0 0 0 0 0,0-1-1 0 0,20 2 1 0 0,-12-3-206 0 0,-1-1-1 0 0,0-1 1 0 0,1-1 0 0 0,-1 0 0 0 0,0-2-1 0 0,34-8 1 0 0,29-16-2347 0 0,-4-5-4702 0 0,-21 5-1017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8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182 425 17503 0 0,'-87'34'1904'0'0,"78"-30"-1530"0"0,0 0-1 0 0,0 1 0 0 0,1 1 1 0 0,-9 6-1 0 0,13-8-149 0 0,0-1 0 0 0,1 1 1 0 0,0 0-1 0 0,-1 0 0 0 0,1 0 0 0 0,1 1 1 0 0,-1-1-1 0 0,1 1 0 0 0,0-1 0 0 0,-2 6 1 0 0,2-2-123 0 0,0-1 1 0 0,0 0-1 0 0,1 1 1 0 0,0-1-1 0 0,1 1 1 0 0,0-1-1 0 0,0 1 1 0 0,0-1-1 0 0,1 1 1 0 0,0-1-1 0 0,1 0 1 0 0,0 1-1 0 0,5 13 1 0 0,-5-15-63 0 0,0 0 0 0 0,1 0 0 0 0,0-1 0 0 0,1 1 0 0 0,-1-1 0 0 0,1 1 0 0 0,0-1 0 0 0,0 0 0 0 0,1-1-1 0 0,-1 1 1 0 0,1-1 0 0 0,0 0 0 0 0,0 0 0 0 0,1 0 0 0 0,-1-1 0 0 0,10 5 0 0 0,-10-6-42 0 0,0-1-1 0 0,1 0 1 0 0,-1 0-1 0 0,0 0 1 0 0,1 0-1 0 0,-1-1 1 0 0,1 0-1 0 0,-1-1 1 0 0,0 1-1 0 0,1-1 1 0 0,-1 0-1 0 0,0 0 1 0 0,0 0-1 0 0,1-1 1 0 0,-1 0-1 0 0,0 0 1 0 0,-1 0-1 0 0,1-1 1 0 0,0 1 0 0 0,6-6-1 0 0,1-1 172 0 0,0 0 0 0 0,0-1-1 0 0,-1-1 1 0 0,0 0 0 0 0,-1 0 0 0 0,10-14 0 0 0,-6 6 105 0 0,59-86 82 0 0,-61 85-123 0 0,-1 0-1 0 0,-1-1 0 0 0,12-34 0 0 0,5-45 1352 0 0,20-132-1 0 0,-46 226-1583 0 0,0 1 0 0 0,0-1 0 0 0,0 0 0 0 0,0 0 0 0 0,-1 0 0 0 0,0 0 0 0 0,0 0 0 0 0,-2-10 0 0 0,2 16 0 0 0,0 0 0 0 0,0 0 0 0 0,0 0 0 0 0,0-1 0 0 0,0 1 0 0 0,0 0 0 0 0,0 0 0 0 0,0 0 0 0 0,0 0 0 0 0,0-1 0 0 0,0 1 0 0 0,0 0 0 0 0,0 0 0 0 0,-1 0 0 0 0,1-1 0 0 0,0 1 0 0 0,0 0 0 0 0,0 0 0 0 0,0 0 0 0 0,0 0 0 0 0,0 0 0 0 0,-1-1 0 0 0,1 1 0 0 0,0 0 0 0 0,0 0 0 0 0,0 0 0 0 0,0 0 0 0 0,-1 0 0 0 0,1 0 0 0 0,0 0 0 0 0,0 0 0 0 0,0 0 0 0 0,-1 0 0 0 0,1 0 0 0 0,0-1 0 0 0,0 1 0 0 0,0 0 0 0 0,-1 0 0 0 0,1 0 0 0 0,0 0 0 0 0,0 1 0 0 0,0-1 0 0 0,-1 0 0 0 0,1 0 0 0 0,0 0 0 0 0,0 0 0 0 0,0 0 0 0 0,0 0 0 0 0,-1 0 0 0 0,1 0 0 0 0,0 0 0 0 0,0 0 0 0 0,0 0 0 0 0,0 1 0 0 0,-1-1 0 0 0,1 0 0 0 0,0 0 0 0 0,0 0 0 0 0,0 0 0 0 0,0 1 0 0 0,0-1 0 0 0,0 0 0 0 0,-1 0 0 0 0,1 1 0 0 0,0-1 0 0 0,-6 5 0 0 0,1 1 0 0 0,0 0 0 0 0,0 1 0 0 0,0-1 0 0 0,0 1 0 0 0,1 0 0 0 0,0 1 0 0 0,1-1 0 0 0,-4 11 0 0 0,-3 11 0 0 0,-6 34 0 0 0,13-48 0 0 0,1-5-3 0 0,-11 41-501 0 0,-11 106 0 0 0,23-141 363 0 0,1 0 1 0 0,0 1-1 0 0,1-1 0 0 0,1 0 1 0 0,1 0-1 0 0,0 0 0 0 0,1 0 1 0 0,0-1-1 0 0,1 0 1 0 0,1 1-1 0 0,8 13 0 0 0,3 0-2986 0 0,0-8-6422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9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93 18143 0 0,'-10'-21'1054'0'0,"6"14"-516"0"0,0 0 1 0 0,1 0-1 0 0,0-1 1 0 0,0 1-1 0 0,1-1 1 0 0,0 1-1 0 0,-1-13 1 0 0,0 52-71 0 0,1-23-475 0 0,2-1 1 0 0,-1 16 0 0 0,4 28 95 0 0,4 48 7 0 0,-5-83-62 0 0,1-1 0 0 0,1 0-1 0 0,11 31 1 0 0,-13-42-19 0 0,0-1 0 0 0,0 1 0 0 0,1-1 0 0 0,-1 0 0 0 0,1 0 0 0 0,0 0 0 0 0,0-1 0 0 0,1 1 1 0 0,-1 0-1 0 0,6 3 0 0 0,-7-5 12 0 0,-1-1 0 0 0,1 0 0 0 0,0 0-1 0 0,0 0 1 0 0,-1 0 0 0 0,1-1 0 0 0,0 1 0 0 0,0 0 0 0 0,0-1 0 0 0,0 1 0 0 0,0-1 0 0 0,0 0 0 0 0,0 0 0 0 0,0 0 0 0 0,0 0 0 0 0,0 0 0 0 0,0 0 0 0 0,0 0 0 0 0,0 0 0 0 0,0-1 0 0 0,0 1-1 0 0,-1-1 1 0 0,1 0 0 0 0,0 1 0 0 0,0-1 0 0 0,3-2 0 0 0,7-6 150 0 0,0 0-1 0 0,-1-1 0 0 0,0 0 0 0 0,11-14 1 0 0,-19 21-179 0 0,0 0 1 0 0,0 1-1 0 0,0-1 1 0 0,0 1-1 0 0,0-1 1 0 0,1 1-1 0 0,-1 0 1 0 0,8-3-1 0 0,-10 5 45 0 0,0 1-1 0 0,0-1 1 0 0,0 0 0 0 0,0 1-1 0 0,0-1 1 0 0,0 1-1 0 0,0-1 1 0 0,0 1 0 0 0,0 0-1 0 0,0-1 1 0 0,0 1-1 0 0,-1 0 1 0 0,1 0 0 0 0,0 0-1 0 0,0 0 1 0 0,-1-1-1 0 0,1 1 1 0 0,-1 0 0 0 0,1 0-1 0 0,0 1 1 0 0,9 21 642 0 0,-10-23-685 0 0,4 12-47 0 0,-1 0-1 0 0,0 1 1 0 0,1 15 0 0 0,-3-17-20 0 0,1 0 1 0 0,0 0 0 0 0,1 0-1 0 0,7 19 1 0 0,-9-26 59 0 0,1-1 1 0 0,-1 1-1 0 0,1-1 1 0 0,0 0-1 0 0,0 0 1 0 0,1 1-1 0 0,-1-1 0 0 0,5 4 1 0 0,-6-7 31 0 0,0 1 0 0 0,0 0 1 0 0,0-1-1 0 0,1 1 0 0 0,-1-1 1 0 0,0 1-1 0 0,0-1 0 0 0,1 0 1 0 0,-1 1-1 0 0,0-1 0 0 0,1 0 0 0 0,-1 0 1 0 0,0 0-1 0 0,1 0 0 0 0,-1 0 1 0 0,0 0-1 0 0,1 0 0 0 0,-1 0 0 0 0,0-1 1 0 0,0 1-1 0 0,1 0 0 0 0,-1-1 1 0 0,0 1-1 0 0,0-1 0 0 0,0 0 1 0 0,1 1-1 0 0,0-2 0 0 0,1 0 34 0 0,0 0 0 0 0,0-1 0 0 0,0 1-1 0 0,0-1 1 0 0,-1 0 0 0 0,1 1 0 0 0,-1-1 0 0 0,0 0-1 0 0,4-7 1 0 0,13-31 305 0 0,-14 28-271 0 0,39-110 400 0 0,-3 6-1832 0 0,-41 116 1171 0 0,1 0-68 0 0,-1 0 0 0 0,0 0 0 0 0,1 0 0 0 0,-1 0 0 0 0,1 0 0 0 0,-1 1 0 0 0,1-1 0 0 0,0 0 0 0 0,-1 0 0 0 0,1 0 0 0 0,0 0 0 0 0,1 0 0 0 0,3-1-1239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29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144 204 8288 0 0,'-2'0'369'0'0,"0"0"0"0"0,0 1 1 0 0,0-1-1 0 0,0 1 0 0 0,0 0 1 0 0,0-1-1 0 0,0 1 0 0 0,0 0 1 0 0,0 0-1 0 0,0 0 0 0 0,0 1 1 0 0,1-1-1 0 0,-1 0 0 0 0,0 1 1 0 0,1-1-1 0 0,-1 1 0 0 0,1-1 1 0 0,0 1-1 0 0,-1 0 0 0 0,1 0 1 0 0,-1 2-1 0 0,-4 6 1987 0 0,0 1 1 0 0,-6 18-1 0 0,7-16-3147 0 0,-21 62 2569 0 0,9-25-865 0 0,-8 33-713 0 0,23-73-202 0 0,0 0 0 0 0,0-1 0 0 0,1 1 0 0 0,1 0 0 0 0,0 0-1 0 0,2 17 1 0 0,-2-26-93 0 0,0 0 0 0 0,0 0-1 0 0,0 0 1 0 0,0 0 0 0 0,1 0 0 0 0,-1-1-1 0 0,0 1 1 0 0,1 0 0 0 0,-1 0 0 0 0,0 0-1 0 0,1 0 1 0 0,-1-1 0 0 0,1 1-1 0 0,0 0 1 0 0,-1 0 0 0 0,1-1 0 0 0,0 1-1 0 0,-1 0 1 0 0,1-1 0 0 0,0 1 0 0 0,0 0-1 0 0,5 2-2288 0 0</inkml:trace>
  <inkml:trace contextRef="#ctx0" brushRef="#br0" timeOffset="1">197 15 11976 0 0,'-11'0'1168'0'0,"6"0"-1040"0"0,-2 3 2392 0 0,14-6-1617 0 0,-2 1-1015 0 0,6-3-207 0 0,4-2-33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30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119 0 4608 0 0,'17'2'353'0'0,"-16"-2"-217"0"0,0 1 0 0 0,0 0 0 0 0,-1 0-1 0 0,1 0 1 0 0,0 0 0 0 0,0 0 0 0 0,-1 0 0 0 0,1 0 0 0 0,0 0-1 0 0,-1 0 1 0 0,1 0 0 0 0,-1 0 0 0 0,0 0 0 0 0,1 0 0 0 0,0 2-1 0 0,-1-2 305 0 0,1 5 781 0 0,0 0-1 0 0,0 0 1 0 0,-1 0-1 0 0,1 1 1 0 0,-1-1-1 0 0,-2 11 0 0 0,1 7 554 0 0,-1 21 614 0 0,-9 52-1 0 0,0-8-1303 0 0,5-22-764 0 0,-7 109 209 0 0,12-154-547 0 0,0-5-160 0 0,0 0 0 0 0,1 0-1 0 0,1-1 1 0 0,1 1-1 0 0,0 0 1 0 0,7 25 0 0 0,-7-33-1210 0 0,0-1 1 0 0,2 14-1 0 0</inkml:trace>
  <inkml:trace contextRef="#ctx0" brushRef="#br0" timeOffset="1">1 463 22087 0 0,'0'0'2002'0'0,"6"-1"-1612"0"0,26-10 513 0 0,41-8 0 0 0,-52 14-979 0 0,-1-1 0 0 0,1-1 0 0 0,37-18 0 0 0,-34 12-890 0 0,-2-1-1 0 0,1 0 0 0 0,-2-2 0 0 0,0 0 1 0 0,20-21-1 0 0,-2-5-999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30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 0 15664 0 0,'-6'6'233'0'0,"0"1"0"0"0,1-1 0 0 0,0 1 0 0 0,0 0 0 0 0,1 0 0 0 0,0 1 0 0 0,0-1 0 0 0,1 1 0 0 0,-1 0 0 0 0,-1 9 0 0 0,-38 181 4443 0 0,36-148-4470 0 0,2 0-1 0 0,2 72 0 0 0,3-114-205 0 0,1-1 0 0 0,1 1 0 0 0,-1-1 0 0 0,1 1 0 0 0,0-1 0 0 0,1 0 0 0 0,0 0 0 0 0,0 0 0 0 0,0 0 0 0 0,8 10 0 0 0,-10-15 2 0 0,0-1 0 0 0,0 1-1 0 0,0-1 1 0 0,1 1-1 0 0,-1-1 1 0 0,0 0 0 0 0,1 0-1 0 0,-1 0 1 0 0,1 1 0 0 0,-1-1-1 0 0,1 0 1 0 0,0-1 0 0 0,-1 1-1 0 0,1 0 1 0 0,0 0-1 0 0,0-1 1 0 0,-1 1 0 0 0,1-1-1 0 0,0 0 1 0 0,3 1 0 0 0,-2-1 44 0 0,1-1 0 0 0,-1 1 0 0 0,0-1 1 0 0,0 0-1 0 0,0 0 0 0 0,0 0 1 0 0,0 0-1 0 0,0 0 0 0 0,-1 0 0 0 0,1-1 1 0 0,4-2-1 0 0,0-2 99 0 0,1 0 1 0 0,-1 0-1 0 0,0-1 0 0 0,-1 0 0 0 0,0 0 1 0 0,0-1-1 0 0,7-10 0 0 0,43-74 2266 0 0,-56 92-2361 0 0,0 0 0 0 0,0 0 1 0 0,0-1-1 0 0,0 1 1 0 0,0 0-1 0 0,0 0 0 0 0,1-1 1 0 0,-1 1-1 0 0,0 0 0 0 0,0 0 1 0 0,0-1-1 0 0,0 1 0 0 0,1 0 1 0 0,-1 0-1 0 0,0 0 0 0 0,0 0 1 0 0,1-1-1 0 0,-1 1 0 0 0,0 0 1 0 0,0 0-1 0 0,1 0 0 0 0,-1 0 1 0 0,0 0-1 0 0,0 0 0 0 0,1 0 1 0 0,-1 0-1 0 0,0-1 0 0 0,0 1 1 0 0,1 0-1 0 0,-1 0 0 0 0,0 0 1 0 0,0 0-1 0 0,1 1 0 0 0,-1-1 1 0 0,0 0-1 0 0,1 0 0 0 0,5 11 515 0 0,1 25-783 0 0,-6-29 382 0 0,2 16-482 0 0,-1-11 204 0 0,0 0-1 0 0,5 20 1 0 0,5-7-2826 0 0,-9-22 1788 0 0,-1 0 0 0 0,1 0 0 0 0,-1 0-1 0 0,1 0 1 0 0,5 3 0 0 0,16 9-7277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12896 0 0,'0'0'594'0'0,"-2"8"189"0"0,0 2-451 0 0,0 0 0 0 0,1 0 0 0 0,0 0 0 0 0,1 1 0 0 0,1 11 0 0 0,8 52 3861 0 0,-7-59-4040 0 0,40 224 1603 0 0,-29-173-1791 0 0,2-1 0 0 0,41 107 0 0 0,-47-154-1218 0 0,-1-5-429 0 0</inkml:trace>
  <inkml:trace contextRef="#ctx0" brushRef="#br0" timeOffset="1">35 485 15664 0 0,'0'0'1671'0'0,"5"3"-1671"0"0,2-3 0 0 0,1 2 1056 0 0,4 1 152 0 0,-2-3 32 0 0,4 0 8 0 0,0-3-840 0 0,4 1-168 0 0,1 2-32 0 0,-2-3-8 0 0,-3-1-104 0 0,5-1-16 0 0,1-4-8 0 0,6 2 0 0 0,-4 0-864 0 0,6-4-168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30.8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0 390 15664 0 0,'0'0'3151'0'0,"12"6"-731"0"0,-11-6-2257 0 0,0 0-1 0 0,0 1 0 0 0,1-1 1 0 0,-1 0-1 0 0,0 0 0 0 0,0 0 1 0 0,0 0-1 0 0,1 0 1 0 0,-1 0-1 0 0,0 0 0 0 0,0 0 1 0 0,1 0-1 0 0,-1-1 0 0 0,0 1 1 0 0,0 0-1 0 0,0-1 0 0 0,0 1 1 0 0,0-1-1 0 0,0 1 0 0 0,0-1 1 0 0,0 0-1 0 0,0 1 1 0 0,0-1-1 0 0,0 0 0 0 0,2-1 1 0 0,1-2 137 0 0,0 0 0 0 0,0 0 1 0 0,-1 0-1 0 0,1 0 1 0 0,-1-1-1 0 0,0 1 1 0 0,5-10-1 0 0,14-38 1194 0 0,-12 29-1204 0 0,24-78-271 0 0,-18 50-19 0 0,-17 57 0 0 0,1 0 0 0 0,-1-1 0 0 0,1 1 0 0 0,2 10 0 0 0,-1 5 0 0 0,0 4 0 0 0,1 0 0 0 0,1 1 0 0 0,11 42 0 0 0,-11-60 0 0 0,0 0 0 0 0,0 0 0 0 0,1 0 0 0 0,0-1 0 0 0,0 0 0 0 0,0 0 0 0 0,1 0 0 0 0,1 0 0 0 0,-1-1 0 0 0,1 0 0 0 0,11 10 0 0 0,-15-15 0 0 0,0 0 0 0 0,0 0 0 0 0,0-1 0 0 0,0 1 0 0 0,-1 0 0 0 0,1-1 0 0 0,0 0 0 0 0,0 1 0 0 0,0-1 0 0 0,0 0 0 0 0,0 0 0 0 0,0 0 0 0 0,0 0 0 0 0,0 0 0 0 0,0-1 0 0 0,0 1 0 0 0,0-1 0 0 0,0 1 0 0 0,0-1 0 0 0,0 0 0 0 0,2-1 0 0 0,4-1 0 0 0,-1-1 0 0 0,1 0 0 0 0,11-9 0 0 0,-9 4 2 0 0,0 0-1 0 0,0-1 1 0 0,-1 0 0 0 0,0-1-1 0 0,0 0 1 0 0,-1 0 0 0 0,-1 0 0 0 0,8-17-1 0 0,3-12-44 0 0,16-53 1 0 0,-6 15-456 0 0,-28 78 496 0 0,20-45-1149 0 0,-12 31-1827 0 0,3 1-3869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31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1 201 19351 0 0,'0'0'439'0'0,"12"11"1065"0"0,-9-10-1444 0 0,1 1 0 0 0,-1-1 1 0 0,0 0-1 0 0,0 0 0 0 0,1 0 0 0 0,-1 0 0 0 0,1 0 1 0 0,-1-1-1 0 0,0 0 0 0 0,1 0 0 0 0,-1 0 0 0 0,1 0 0 0 0,-1 0 1 0 0,1-1-1 0 0,-1 1 0 0 0,0-1 0 0 0,6-2 0 0 0,-2 1 199 0 0,0-1 0 0 0,-1 0 0 0 0,1 0-1 0 0,-1 0 1 0 0,0-1 0 0 0,0 0 0 0 0,8-7-1 0 0,-7 4-63 0 0,0 0 0 0 0,-1 0 0 0 0,0 0 0 0 0,0-1-1 0 0,0 0 1 0 0,-1 0 0 0 0,-1-1 0 0 0,0 1 0 0 0,0-1 0 0 0,0 0-1 0 0,-1 0 1 0 0,0 0 0 0 0,-1 0 0 0 0,0-1 0 0 0,1-17-1 0 0,-3 26-170 0 0,0-1-1 0 0,0 1 0 0 0,0 0 0 0 0,0 0 0 0 0,0-1 1 0 0,0 1-1 0 0,0 0 0 0 0,-1 0 0 0 0,1 0 0 0 0,-1 0 1 0 0,1-1-1 0 0,0 1 0 0 0,-1 0 0 0 0,0 0 0 0 0,1 0 1 0 0,-1 0-1 0 0,0 0 0 0 0,1 0 0 0 0,-1 0 0 0 0,0 1 1 0 0,0-1-1 0 0,0 0 0 0 0,0 0 0 0 0,0 0 0 0 0,0 1 0 0 0,0-1 1 0 0,0 1-1 0 0,0-1 0 0 0,0 1 0 0 0,0-1 0 0 0,0 1 1 0 0,-1-1-1 0 0,-1 1 0 0 0,0 0 32 0 0,0 0 1 0 0,0 0-1 0 0,1 0 0 0 0,-1 0 1 0 0,0 0-1 0 0,0 1 0 0 0,1 0 1 0 0,-1-1-1 0 0,0 1 0 0 0,0 0 1 0 0,1 0-1 0 0,-1 1 0 0 0,1-1 1 0 0,-4 3-1 0 0,-3 3 64 0 0,0 1 0 0 0,1 1 0 0 0,0 0 0 0 0,1 0 0 0 0,0 0 0 0 0,-11 20 0 0 0,-2 3 96 0 0,12-21-45 0 0,1 2-1 0 0,0-1 1 0 0,1 1 0 0 0,1 0-1 0 0,0 0 1 0 0,1 0 0 0 0,-5 23-1 0 0,8-32-200 0 0,1 0-1 0 0,0 0 1 0 0,-1 0 0 0 0,2 0-1 0 0,-1 1 1 0 0,0-1-1 0 0,1 0 1 0 0,0 0-1 0 0,0 0 1 0 0,0 0-1 0 0,0 0 1 0 0,0 0 0 0 0,1 0-1 0 0,0-1 1 0 0,0 1-1 0 0,0 0 1 0 0,0-1-1 0 0,1 0 1 0 0,-1 1-1 0 0,1-1 1 0 0,0 0 0 0 0,0 0-1 0 0,0-1 1 0 0,0 1-1 0 0,0 0 1 0 0,1-1-1 0 0,-1 0 1 0 0,1 0-1 0 0,0 0 1 0 0,0 0 0 0 0,-1-1-1 0 0,1 1 1 0 0,0-1-1 0 0,0 0 1 0 0,6 0-1 0 0,-1 0-241 0 0,0 0-1 0 0,0-1 0 0 0,1 0 0 0 0,-1-1 1 0 0,0 0-1 0 0,0 0 0 0 0,0-1 0 0 0,0 0 1 0 0,15-6-1 0 0,-10 2-678 0 0,-1 0 0 0 0,1-1-1 0 0,-1-1 1 0 0,0 0 0 0 0,13-11 0 0 0,2-5-1095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31.6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13 23039 0 0,'-25'-11'2315'0'0,"16"9"-1875"0"0,7 4-299 0 0,2-2-66 0 0,-1 0 413 0 0,1 2 21 0 0,-2 64 147 0 0,2-64-639 0 0,14 141 1487 0 0,-10-117-1448 0 0,1 0 0 0 0,2-1 0 0 0,14 37 0 0 0,-20-58-57 0 0,1 0-1 0 0,-1-1 0 0 0,1 1 0 0 0,0-1 0 0 0,1 1 0 0 0,-1-1 0 0 0,1 0 0 0 0,-1 0 0 0 0,1 0 1 0 0,0 0-1 0 0,0-1 0 0 0,6 5 0 0 0,-8-6 15 0 0,1-1 0 0 0,-1 1-1 0 0,1-1 1 0 0,-1 1 0 0 0,1-1 0 0 0,0 1 0 0 0,-1-1 0 0 0,1 0 0 0 0,0 0 0 0 0,-1 1-1 0 0,1-1 1 0 0,0 0 0 0 0,-1-1 0 0 0,1 1 0 0 0,0 0 0 0 0,-1 0 0 0 0,1-1-1 0 0,0 1 1 0 0,-1-1 0 0 0,1 0 0 0 0,-1 1 0 0 0,1-1 0 0 0,-1 0 0 0 0,1 0 0 0 0,-1 0-1 0 0,0 0 1 0 0,1 0 0 0 0,-1 0 0 0 0,0 0 0 0 0,0 0 0 0 0,0-1 0 0 0,1 0-1 0 0,3-5 47 0 0,0 1 0 0 0,0-1 0 0 0,-1 0 0 0 0,-1-1 0 0 0,1 1 0 0 0,-1 0 0 0 0,3-10 0 0 0,12-55 321 0 0,-14 50-249 0 0,0 3 50 0 0,0 1 0 0 0,7-19 0 0 0,-5 15-11 0 0,2-4 84 0 0,-8 26-254 0 0,0-1 0 0 0,0 1 1 0 0,0 0-1 0 0,0 0 0 0 0,0 0 1 0 0,0 0-1 0 0,0 0 0 0 0,0 0 1 0 0,0 0-1 0 0,1-1 0 0 0,-1 1 1 0 0,0 0-1 0 0,0 0 0 0 0,0 0 1 0 0,0 0-1 0 0,0 0 0 0 0,0 0 0 0 0,0 0 1 0 0,0 0-1 0 0,0 0 0 0 0,0 0 1 0 0,1-1-1 0 0,-1 1 0 0 0,0 0 1 0 0,0 0-1 0 0,0 0 0 0 0,0 0 1 0 0,0 0-1 0 0,0 0 0 0 0,0 0 1 0 0,1 0-1 0 0,-1 0 0 0 0,0 0 1 0 0,0 0-1 0 0,0 0 0 0 0,0 0 1 0 0,0 0-1 0 0,0 0 0 0 0,0 0 1 0 0,1 0-1 0 0,-1 0 0 0 0,0 0 0 0 0,0 0 1 0 0,0 0-1 0 0,0 0 0 0 0,0 1 1 0 0,0-1-1 0 0,0 0 0 0 0,1 0 1 0 0,-1 0-1 0 0,0 0 0 0 0,0 0 1 0 0,0 0-1 0 0,0 0 0 0 0,0 0 1 0 0,0 0-1 0 0,0 0 0 0 0,0 1 1 0 0,0-1-1 0 0,0 0 0 0 0,0 0 1 0 0,0 0-1 0 0,3 6 6 0 0,-3-6-4 0 0,3 11 25 0 0,0 0 1 0 0,2 20-1 0 0,2 8 16 0 0,-1-11-33 0 0,-5-21-4 0 0,0 0 1 0 0,1 0-1 0 0,0 0 1 0 0,0 0-1 0 0,0-1 1 0 0,1 1-1 0 0,0-1 1 0 0,0 1-1 0 0,5 6 1 0 0,-7-12-4 0 0,0-1 0 0 0,-1 1 0 0 0,1 0 0 0 0,-1-1 0 0 0,1 1-1 0 0,0-1 1 0 0,-1 1 0 0 0,1-1 0 0 0,0 1 0 0 0,0-1 0 0 0,0 1 0 0 0,-1-1 0 0 0,1 0 0 0 0,0 1 0 0 0,0-1 0 0 0,0 0 0 0 0,0 0 0 0 0,0 1 0 0 0,-1-1 0 0 0,1 0 0 0 0,0 0 0 0 0,0 0 0 0 0,2-1 0 0 0,-2 1 3 0 0,1-1 1 0 0,0 1-1 0 0,0-1 1 0 0,-1 0 0 0 0,1 0-1 0 0,0 0 1 0 0,-1 0-1 0 0,1 0 1 0 0,-1 0-1 0 0,3-3 1 0 0,2-2 25 0 0,0-1 0 0 0,-1 0 0 0 0,8-12 1 0 0,57-104 250 0 0,-20 32-2765 0 0,-38 68-4870 0 0,0 0-2411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1.0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128 214 5816 0 0,'-5'2'109'0'0,"0"-1"0"0"0,-1 1 0 0 0,1-1 0 0 0,0 0 0 0 0,-8 1 0 0 0,10-2 148 0 0,1 0-1 0 0,0 0 1 0 0,0 0-1 0 0,-1 0 1 0 0,1-1-1 0 0,0 1 1 0 0,0-1-1 0 0,0 0 1 0 0,0 1-1 0 0,0-1 1 0 0,0 0-1 0 0,0 0 0 0 0,0 0 1 0 0,0-1-1 0 0,0 1 1 0 0,-2-2-1 0 0,3 3-7 0 0,1-1 0 0 0,-1 0-1 0 0,0 0 1 0 0,0 0-1 0 0,0 0 1 0 0,0 0 0 0 0,1 0-1 0 0,-1 0 1 0 0,0 0 0 0 0,1 0-1 0 0,-1 0 1 0 0,1 0-1 0 0,-1 0 1 0 0,1-1 0 0 0,0 1-1 0 0,-1-2 2542 0 0,-8-10 4898 0 0,-21 4-1327 0 0,30 8-6276 0 0,0-1-62 0 0,0 2 101 0 0,17-8 196 0 0,-14 7-298 0 0,-1 1 1 0 0,1-1-1 0 0,0 0 0 0 0,-1 1 1 0 0,1-1-1 0 0,0 1 0 0 0,-1 0 1 0 0,1 0-1 0 0,0 0 0 0 0,-1 0 1 0 0,1 1-1 0 0,5 0 0 0 0,8 1 37 0 0,301-9 160 0 0,-133 1-969 0 0,-132 3 704 0 0,194-27 868 0 0,-78 7-1063 0 0,338-11 445 0 0,69 29-193 0 0,-325-11-11 0 0,-202 13 0 0 0,72-13 0 0 0,-59 7 0 0 0,-22 3 0 0 0,-40 7 0 0 0,0 1 0 0 0,0-1 0 0 0,1 0 0 0 0,-1 0 0 0 0,0 0 0 0 0,0 0 0 0 0,0 0 0 0 0,0 0 0 0 0,-2 1 0 0 0,-46 40-3907 0 0,13-11-2859 0 0,20-18-2744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1.4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2 22543 0 0,'0'0'80'0'0,"-1"0"-1"0"0,1-1 0 0 0,-1 1 0 0 0,1 0 0 0 0,-1 0 1 0 0,1 0-1 0 0,0-1 0 0 0,-1 1 0 0 0,1 0 0 0 0,-1 0 1 0 0,1 0-1 0 0,-1 0 0 0 0,1 0 0 0 0,-1 0 0 0 0,1 0 1 0 0,-1 0-1 0 0,1 0 0 0 0,-1 0 0 0 0,1 0 0 0 0,-1 1 1 0 0,1-1-1 0 0,-1 0 0 0 0,1 0 0 0 0,-1 0 0 0 0,0 1 1 0 0,-9 11 423 0 0,8-7-505 0 0,0 0 1 0 0,0 0-1 0 0,1 1 1 0 0,-2 6-1 0 0,-42 376 3888 0 0,21-23-2837 0 0,23-355-1019 0 0,-2 20 31 0 0,1 1 0 0 0,2-1 0 0 0,1 1 0 0 0,9 50 0 0 0,-3-59-140 0 0,-7-22 15 0 0,1 1 1 0 0,-1 0-1 0 0,0 0 0 0 0,1-1 0 0 0,-1 1 0 0 0,0 0 1 0 0,1 0-1 0 0,-1-1 0 0 0,1 1 0 0 0,0 0 0 0 0,-1-1 1 0 0,1 1-1 0 0,-1-1 0 0 0,1 1 0 0 0,0-1 1 0 0,-1 1-1 0 0,1-1 0 0 0,0 1 0 0 0,0-1 0 0 0,-1 0 1 0 0,2 1-1 0 0,-1-3-1198 0 0,-1-8-59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1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29 457 19375 0 0,'-4'1'288'0'0,"-8"0"1183"0"0,11-1-1432 0 0,1 0 1 0 0,-1-1-1 0 0,0 1 0 0 0,1 0 0 0 0,-1 0 1 0 0,0-1-1 0 0,1 1 0 0 0,-1-1 0 0 0,1 1 1 0 0,-1-1-1 0 0,1 1 0 0 0,-1-1 1 0 0,1 1-1 0 0,-1-1 0 0 0,1 1 0 0 0,-1-1 1 0 0,1 0-1 0 0,-1 1 0 0 0,1-1 0 0 0,0 1 1 0 0,0-1-1 0 0,-1 0 0 0 0,1 0 1 0 0,0 1-1 0 0,0-1 0 0 0,0 0 0 0 0,0 1 1 0 0,-1-1-1 0 0,1 0 0 0 0,0 0 0 0 0,1 1 1 0 0,-1-1-1 0 0,0 0 0 0 0,0 1 1 0 0,0-1-1 0 0,0 0 0 0 0,0 0 0 0 0,1 1 1 0 0,-1-1-1 0 0,0 0 0 0 0,1 1 0 0 0,-1-2 1 0 0,1 1 56 0 0,3-10 418 0 0,1 0 0 0 0,1-1 0 0 0,0 2 0 0 0,9-14-1 0 0,33-40 974 0 0,-31 43-1111 0 0,119-145 1263 0 0,-124 152-1527 0 0,0 0 0 0 0,0 1 0 0 0,2 0 0 0 0,-1 1 1 0 0,2 1-1 0 0,-1 0 0 0 0,18-9 0 0 0,-31 20-108 0 0,1-1 0 0 0,-1 0 0 0 0,1 1 0 0 0,-1-1 1 0 0,1 1-1 0 0,-1 0 0 0 0,1-1 0 0 0,-1 1 0 0 0,1 0 0 0 0,0 0 0 0 0,-1 0 0 0 0,1 0 0 0 0,-1 0 0 0 0,1 0 0 0 0,-1 0 0 0 0,1 1 1 0 0,-1-1-1 0 0,1 1 0 0 0,2 0 0 0 0,-1 1 0 0 0,-1-1 1 0 0,1 1-1 0 0,0 0 1 0 0,-1 0-1 0 0,1 0 1 0 0,-1 0-1 0 0,0 1 1 0 0,0-1-1 0 0,3 4 1 0 0,0 2 8 0 0,1 1-1 0 0,-1 0 1 0 0,-1 0 0 0 0,0 0 0 0 0,4 14 0 0 0,1 16 36 0 0,-1 1 0 0 0,-2 0 0 0 0,0 62 0 0 0,5 37-50 0 0,-8-118-178 0 0,1 0 0 0 0,2 1 0 0 0,-1-1 0 0 0,13 26 0 0 0,-15-40-177 0 0,0 0 1 0 0,1 0-1 0 0,0-1 0 0 0,0 0 1 0 0,0 1-1 0 0,1-1 1 0 0,10 10-1 0 0,2-3-999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2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35 13360 0 0,'-2'-3'171'0'0,"0"0"93"0"0,-1-1 0 0 0,1 1 1 0 0,-1-1-1 0 0,0 1 0 0 0,0 0 0 0 0,-5-5 0 0 0,7 8-61 0 0,0-1 0 0 0,0 1 0 0 0,1-1 0 0 0,-1 1 1 0 0,0 0-1 0 0,0-1 0 0 0,0 1 0 0 0,0 0 0 0 0,0 0 0 0 0,0 0 0 0 0,0 0 0 0 0,0 0 1 0 0,0 0-1 0 0,0 0 0 0 0,0 0 0 0 0,1 0 0 0 0,-1 0 0 0 0,0 0 0 0 0,0 1 0 0 0,0-1 0 0 0,0 0 1 0 0,0 1-1 0 0,0-1 0 0 0,1 1 0 0 0,-1-1 0 0 0,0 1 0 0 0,0-1 0 0 0,0 1 0 0 0,1-1 0 0 0,-1 1 1 0 0,0 0-1 0 0,1 0 0 0 0,-1-1 0 0 0,1 1 0 0 0,-1 0 0 0 0,0 1 0 0 0,-4 6 59 0 0,0 1-1 0 0,0 0 1 0 0,1 1-1 0 0,0-1 1 0 0,1 1-1 0 0,-4 12 1 0 0,7-21-250 0 0,-17 68 287 0 0,-16 126-1 0 0,28-156-479 0 0,3 0 0 0 0,1-1-1 0 0,5 49 1 0 0,-3-82-361 0 0,0-1 0 0 0,0 1 0 0 0,0 0 0 0 0,0-1 0 0 0,3 7 0 0 0,2 0-7280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2.8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15 110 13360 0 0,'-3'-10'1184'0'0,"0"-3"-944"0"0,0 1-240 0 0,1-3 0 0 0,-2 3 1216 0 0,4-1 191 0 0,0 1 33 0 0,0 2 16 0 0,0 4-2384 0 0,0-1-480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3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0 394 10592 0 0,'0'0'818'0'0,"0"1"-532"0"0,0 2 690 0 0,11 3 3582 0 0,-10-7-4459 0 0,-1 1 0 0 0,1 0 0 0 0,0-1 0 0 0,0 1 0 0 0,0 0 0 0 0,-1-1 0 0 0,1 1 0 0 0,0-1 0 0 0,0 1 0 0 0,-1-1 0 0 0,1 0 0 0 0,0 1 1 0 0,-1-1-1 0 0,1 0 0 0 0,-1 1 0 0 0,1-1 0 0 0,-1 0 0 0 0,1 0 0 0 0,-1 1 0 0 0,1-1 0 0 0,-1 0 0 0 0,1-1 0 0 0,9-27 1840 0 0,-6 15-1312 0 0,20-46 1260 0 0,20-58 70 0 0,-31 76-1402 0 0,-2 9 147 0 0,7-39 1 0 0,-19 58-423 0 0,0 12-158 0 0,0 8-99 0 0,0 18 59 0 0,1-12-56 0 0,1 23-1 0 0,5 16-17 0 0,12 89-4 0 0,-13-117-4 0 0,0 0-1 0 0,2 0 1 0 0,17 40 0 0 0,-23-60 0 0 0,1 0-1 0 0,-1 0 1 0 0,1 0 0 0 0,0 0-1 0 0,0 0 1 0 0,0-1-1 0 0,0 1 1 0 0,0-1 0 0 0,1 1-1 0 0,-1-1 1 0 0,1 0 0 0 0,4 3-1 0 0,-6-4 3 0 0,0-1 0 0 0,0 0 0 0 0,1 1 0 0 0,-1-1 0 0 0,0 0 0 0 0,1 0 0 0 0,-1 1 0 0 0,0-1 0 0 0,1 0 0 0 0,-1 0 0 0 0,0-1 0 0 0,1 1 0 0 0,-1 0 0 0 0,0 0 0 0 0,1-1 0 0 0,-1 1 0 0 0,0 0 0 0 0,0-1 0 0 0,1 1 0 0 0,-1-1-1 0 0,0 0 1 0 0,0 1 0 0 0,0-1 0 0 0,0 0 0 0 0,0 0 0 0 0,0 0 0 0 0,0 0 0 0 0,0 0 0 0 0,0 0 0 0 0,0 0 0 0 0,-1 0 0 0 0,2-2 0 0 0,14-21 29 0 0,-2 0 0 0 0,-1 0-1 0 0,20-52 1 0 0,-22 49-14 0 0,32-102-1673 0 0,-18 46-6845 0 0,-11 43 523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3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12 12896 0 0,'-11'-11'12002'0'0,"25"677"-10267"0"0,-12-625-1368 0 0,2 0 1 0 0,9 42-1 0 0,-13-82-350 0 0,1 0 1 0 0,-1 0-1 0 0,0 0 0 0 0,0 1 0 0 0,0-1 1 0 0,1 0-1 0 0,-1 0 0 0 0,1 0 0 0 0,-1 0 1 0 0,1 0-1 0 0,-1 0 0 0 0,1 0 0 0 0,-1-1 1 0 0,1 1-1 0 0,0 0 0 0 0,0 0 0 0 0,-1 0 1 0 0,1 0-1 0 0,0-1 0 0 0,0 1 0 0 0,0 0 1 0 0,1 0-1 0 0,-1-1 0 0 0,0 0 0 0 0,0 0 1 0 0,0-1-1 0 0,0 1 0 0 0,0 0 0 0 0,0 0 0 0 0,0-1 1 0 0,0 1-1 0 0,0-1 0 0 0,0 1 0 0 0,0-1 1 0 0,0 1-1 0 0,0-1 0 0 0,0 1 0 0 0,0-1 1 0 0,-1 0-1 0 0,1 1 0 0 0,0-1 0 0 0,0 0 1 0 0,-1 0-1 0 0,2-1 0 0 0,5-8 112 0 0,0 0 0 0 0,-1 0 0 0 0,0-1-1 0 0,5-12 1 0 0,11-18 294 0 0,67-101 1085 0 0,-86 137-1461 0 0,0 0 0 0 0,1 0 0 0 0,-1 1 1 0 0,8-7-1 0 0,-5 6-22 0 0,-4 6-17 0 0,0 0-1 0 0,0-1 1 0 0,-1 1-1 0 0,1 0 1 0 0,0 1-1 0 0,-1-1 1 0 0,2 2-1 0 0,-2-3-7 0 0,1 3 5 0 0,0 1-1 0 0,0-1 1 0 0,0 1-1 0 0,0 0 1 0 0,0-1-1 0 0,-1 1 1 0 0,1 0-1 0 0,-1 0 1 0 0,0 0 0 0 0,-1 0-1 0 0,1 0 1 0 0,0 6-1 0 0,0 0 1 0 0,5 35-5 0 0,0 48 0 0 0,-2-6 0 0 0,0-49 0 0 0,14 66 0 0 0,-18-104-9 0 0,0 0 1 0 0,0 1-1 0 0,0-1 1 0 0,0 0-1 0 0,0 1 0 0 0,0-1 1 0 0,1 0-1 0 0,-1 1 0 0 0,0-1 1 0 0,0 0-1 0 0,0 0 1 0 0,1 1-1 0 0,-1-1 0 0 0,0 0 1 0 0,0 0-1 0 0,1 1 0 0 0,-1-1 1 0 0,0 0-1 0 0,0 0 1 0 0,1 0-1 0 0,-1 1 0 0 0,0-1 1 0 0,1 0-1 0 0,-1 0 1 0 0,0 0-1 0 0,1 0 0 0 0,-1 0 1 0 0,0 0-1 0 0,1 0 0 0 0,-1 0 1 0 0,0 0-1 0 0,1 0 1 0 0,-1 0-1 0 0,0 0 0 0 0,1 0 1 0 0,-1 0-1 0 0,0 0 0 0 0,1 0 1 0 0,-1 0-1 0 0,0 0 1 0 0,1 0-1 0 0,-1 0 0 0 0,0-1 1 0 0,1 1-1 0 0,-1 0 0 0 0,0 0 1 0 0,1 0-1 0 0,-1-1 1 0 0,0 1-1 0 0,0 0 0 0 0,1-1 1 0 0,12-10-1172 0 0,14-35-1962 0 0,-23 38 2330 0 0,9-15-1486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35 10048 0 0,'0'0'25'0'0,"0"0"-1"0"0,0 0 1 0 0,0 1 0 0 0,0-1 0 0 0,1 0 0 0 0,-1 1-1 0 0,0-1 1 0 0,0 0 0 0 0,-1 0 0 0 0,1 1 0 0 0,0-1-1 0 0,0 0 1 0 0,0 1 0 0 0,0-1 0 0 0,0 0 0 0 0,0 0 0 0 0,0 1-1 0 0,0-1 1 0 0,0 0 0 0 0,-1 0 0 0 0,1 1 0 0 0,0-1-1 0 0,0 0 1 0 0,0 0 0 0 0,-1 0 0 0 0,1 1 0 0 0,0-1-1 0 0,0 0 1 0 0,0 0 0 0 0,-1 0 0 0 0,1 0 0 0 0,0 1 0 0 0,-1-1-1 0 0,-2-10 777 0 0,2 8-559 0 0,1 0-1 0 0,0 0 0 0 0,-1 0 1 0 0,1 0-1 0 0,0-1 0 0 0,0 1 1 0 0,1 0-1 0 0,-1 0 1 0 0,0 0-1 0 0,1 0 0 0 0,-1 0 1 0 0,2-3-1 0 0,-2 5-190 0 0,0-1 0 0 0,0 1 0 0 0,1 0 0 0 0,-1 0 0 0 0,0 0 0 0 0,0 0 0 0 0,0 0 0 0 0,1-1 0 0 0,-1 1 0 0 0,0 0-1 0 0,0 0 1 0 0,0 0 0 0 0,1 0 0 0 0,-1 0 0 0 0,0 0 0 0 0,0 0 0 0 0,0 0 0 0 0,1 0 0 0 0,-1 0 0 0 0,0 0 0 0 0,0 0 0 0 0,0 0 0 0 0,1 0 0 0 0,-1 0 0 0 0,0 0-1 0 0,0 0 1 0 0,1 0 0 0 0,-1 0 0 0 0,0 0 0 0 0,0 0 0 0 0,0 1 0 0 0,1-1 0 0 0,-1 0 0 0 0,0 0 0 0 0,0 0 0 0 0,0 0 0 0 0,10 10 271 0 0,4 11-456 0 0,-7-5 134 0 0,0 1 0 0 0,-1 0 0 0 0,7 31-1 0 0,3 55 49 0 0,-5-26-31 0 0,2 29 38 0 0,-10-69-52 0 0,2 0 0 0 0,18 70 0 0 0,-22-104 0 0 0,1 1-1 0 0,0 0 0 0 0,0-1 1 0 0,0 1-1 0 0,0-1 0 0 0,0 1 0 0 0,1-1 1 0 0,3 4-1 0 0,-5-6 4 0 0,-1-1 0 0 0,1 1 0 0 0,0 0 0 0 0,-1-1 0 0 0,1 1 0 0 0,0-1 0 0 0,-1 1 0 0 0,1-1 1 0 0,0 1-1 0 0,0-1 0 0 0,0 1 0 0 0,0-1 0 0 0,-1 0 0 0 0,1 0 0 0 0,0 1 0 0 0,0-1 0 0 0,0 0 0 0 0,0 0 0 0 0,0 0 0 0 0,0 0 1 0 0,0 0-1 0 0,0 0 0 0 0,0 0 0 0 0,-1 0 0 0 0,1 0 0 0 0,0-1 0 0 0,0 1 0 0 0,0 0 0 0 0,0 0 0 0 0,0-1 0 0 0,-1 1 0 0 0,1-1 1 0 0,0 1-1 0 0,0-1 0 0 0,0 1 0 0 0,-1-1 0 0 0,1 1 0 0 0,0-1 0 0 0,-1 0 0 0 0,1 1 0 0 0,-1-1 0 0 0,1 0 0 0 0,0-1 0 0 0,15-21 786 0 0,-1-1 0 0 0,19-43 0 0 0,-19 36 229 0 0,20-31 0 0 0,-26 48-564 0 0,-5 6-98 0 0,1 0 0 0 0,0 0 1 0 0,9-10-1 0 0,-13 17-318 0 0,0 0 0 0 0,0 0 1 0 0,0 0-1 0 0,0 0 0 0 0,0 0 0 0 0,0 0 0 0 0,0 0 0 0 0,0 0 0 0 0,1 1 1 0 0,-1-1-1 0 0,0 0 0 0 0,1 1 0 0 0,-1-1 0 0 0,1 1 0 0 0,-1-1 0 0 0,0 1 1 0 0,1 0-1 0 0,-1 0 0 0 0,1 0 0 0 0,-1-1 0 0 0,1 1 0 0 0,-1 1 1 0 0,1-1-1 0 0,-1 0 0 0 0,1 0 0 0 0,-1 0 0 0 0,3 2 0 0 0,-2-1-23 0 0,0 0 0 0 0,0 1 0 0 0,0-1-1 0 0,0 1 1 0 0,0 0 0 0 0,0 0 0 0 0,0 0-1 0 0,-1 0 1 0 0,1 0 0 0 0,-1 0 0 0 0,1 0-1 0 0,-1 0 1 0 0,0 0 0 0 0,0 1 0 0 0,1 2-1 0 0,3 8 218 0 0,4 23-1 0 0,-5-18-219 0 0,2 17-78 0 0,-5-26 34 0 0,0 0 0 0 0,5 17 1 0 0,0-3 77 0 0,-5-16-31 0 0,1 0 0 0 0,0-1 0 0 0,3 9 0 0 0,-4-13-49 0 0,0 0 0 0 0,0 0 1 0 0,0-1-1 0 0,0 1 0 0 0,0-1 0 0 0,0 1 0 0 0,1-1 1 0 0,-1 1-1 0 0,0-1 0 0 0,1 0 0 0 0,-1 0 0 0 0,1 1 0 0 0,0-1 1 0 0,-1 0-1 0 0,1 0 0 0 0,3 1 0 0 0,2-2-1422 0 0,4-3-478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3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0 216 21047 0 0,'0'0'2114'0'0,"9"1"-1916"0"0,-1-3 10 0 0,0 0-1 0 0,0-1 1 0 0,-1 0 0 0 0,1 0-1 0 0,-1 0 1 0 0,0-1-1 0 0,0 0 1 0 0,9-8 0 0 0,-8 7 82 0 0,-1-1 1 0 0,0-1-1 0 0,0 1 1 0 0,-1-1 0 0 0,1 0-1 0 0,9-15 1 0 0,-12 13-178 0 0,0 0 0 0 0,-1-1 0 0 0,0 1 0 0 0,0-1 0 0 0,-1 1 0 0 0,2-20-1 0 0,-3 27-94 0 0,-1 1-1 0 0,0-1 1 0 0,0 0-1 0 0,0 0 0 0 0,0 1 1 0 0,0-1-1 0 0,0 0 0 0 0,-1 0 1 0 0,1 1-1 0 0,-1-1 0 0 0,1 0 1 0 0,-1 1-1 0 0,0-1 0 0 0,1 1 1 0 0,-1-1-1 0 0,-2-2 0 0 0,3 3-4 0 0,-1 1 0 0 0,1-1 0 0 0,-1 1 0 0 0,1 0 0 0 0,-1-1 0 0 0,0 1 0 0 0,1 0 0 0 0,-1-1 0 0 0,1 1 0 0 0,-1 0-1 0 0,1 0 1 0 0,-1 0 0 0 0,0-1 0 0 0,1 1 0 0 0,-1 0 0 0 0,0 0 0 0 0,1 0 0 0 0,-1 0 0 0 0,0 0 0 0 0,-1 1 3 0 0,1-1 0 0 0,0 0 0 0 0,-1 1 1 0 0,1-1-1 0 0,0 1 0 0 0,-1-1 0 0 0,1 1 1 0 0,0 0-1 0 0,-1 0 0 0 0,1 0 0 0 0,-1 1 0 0 0,-7 5 55 0 0,2 1-1 0 0,-1 0 1 0 0,1 0-1 0 0,0 1 1 0 0,1 0-1 0 0,0 1 1 0 0,0-1-1 0 0,-5 14 0 0 0,1 1 69 0 0,0 0-1 0 0,-7 37 1 0 0,15-51-85 0 0,1-1 1 0 0,0 1-1 0 0,0 0 1 0 0,1 0-1 0 0,1 0 1 0 0,-1-1 0 0 0,1 1-1 0 0,1 0 1 0 0,0 0-1 0 0,4 9 1 0 0,-5-16-73 0 0,0 0 1 0 0,0 0-1 0 0,0 0 0 0 0,1-1 1 0 0,-1 1-1 0 0,1 0 1 0 0,0-1-1 0 0,0 1 0 0 0,0-1 1 0 0,0 0-1 0 0,0 1 1 0 0,1-1-1 0 0,-1 0 0 0 0,1 0 1 0 0,-1-1-1 0 0,1 1 1 0 0,0-1-1 0 0,0 1 0 0 0,0-1 1 0 0,-1 0-1 0 0,1 0 1 0 0,0 0-1 0 0,1 0 0 0 0,-1 0 1 0 0,0-1-1 0 0,0 1 1 0 0,0-1-1 0 0,0 0 0 0 0,0 0 1 0 0,0 0-1 0 0,1-1 1 0 0,-1 1-1 0 0,0-1 0 0 0,0 0 1 0 0,0 1-1 0 0,0-1 1 0 0,0-1-1 0 0,0 1 0 0 0,4-3 1 0 0,12-7-1087 0 0,-1-1 0 0 0,-1 0 1 0 0,21-20-1 0 0,-13 10-1220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4.3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3 228 12896 0 0,'-3'13'1338'0'0,"3"-10"-859"0"0,0 1-1 0 0,0 0 0 0 0,1-1 0 0 0,-1 1 1 0 0,1 0-1 0 0,0-1 0 0 0,0 1 1 0 0,0-1-1 0 0,2 5 0 0 0,3 10 1395 0 0,34 212 925 0 0,-32-173-2279 0 0,-5-34-310 0 0,-2-10 57 0 0,1 1 1 0 0,1-1-1 0 0,7 26 1 0 0,-6-29-222 0 0,-3-8 316 0 0,1-8-108 0 0,1-8 101 0 0,3-40 402 0 0,16-59-1 0 0,-14 85-724 0 0,2 0 1 0 0,25-51-1 0 0,-29 68-587 0 0,0 1 1 0 0,15-18-1 0 0,-4 7-1286 0 0</inkml:trace>
  <inkml:trace contextRef="#ctx0" brushRef="#br0" timeOffset="1">445 485 21191 0 0,'0'5'464'0'0,"-3"6"96"0"0,1 1 16 0 0,-1 1 32 0 0,3-1-488 0 0,0 1-120 0 0,-3-6 0 0 0,6-2 0 0 0,0-10-872 0 0,5-4-5208 0 0,-2-7-1151 0 0</inkml:trace>
  <inkml:trace contextRef="#ctx0" brushRef="#br0" timeOffset="2">524 36 5528 0 0,'-6'-16'240'0'0,"4"11"56"0"0,-4-3-232 0 0,1 6-64 0 0,-2-1 0 0 0,2 1 3264 0 0,0 7 640 0 0,2 5 127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4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21655 0 0,'-3'16'517'0'0,"1"-1"-1"0"0,1 0 0 0 0,0 1 0 0 0,3 31 1 0 0,-1-13-231 0 0,-3 43 0 0 0,-1-5-57 0 0,-12 283 650 0 0,1-82-334 0 0,14-228-716 0 0,1-28-578 0 0,-1 0 0 0 0,-2 21 1 0 0,-1-31-1034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5.0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 21423 0 0,'0'0'984'0'0,"4"6"315"0"0,-2-5-1288 0 0,0 1 0 0 0,1-1 0 0 0,-1 1 0 0 0,1-1 1 0 0,0 0-1 0 0,-1 0 0 0 0,1 0 0 0 0,0-1 0 0 0,0 1 0 0 0,5 0 0 0 0,31 1 424 0 0,36-3 134 0 0,98-16-1 0 0,-10-15-2761 0 0,-119 20 97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5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64 3224 0 0,'-37'34'-898'0'0,"-17"22"9905"0"0,45-45-6548 0 0,0 1 1 0 0,1 0 0 0 0,-8 17 0 0 0,12-20-2315 0 0,0 0 0 0 0,1 0 0 0 0,-3 11 1 0 0,4 4 810 0 0,2-23-726 0 0,13-4 304 0 0,-8-2-505 0 0,0 0 0 0 0,0-1 0 0 0,-1 1 0 0 0,0-1 1 0 0,0 0-1 0 0,0 0 0 0 0,0 0 0 0 0,4-12 0 0 0,1 1 275 0 0,-4 7-134 0 0,-1-1 0 0 0,0 1 0 0 0,0-1-1 0 0,-1 0 1 0 0,-1 0 0 0 0,0 0 0 0 0,0 0-1 0 0,0-15 1 0 0,6-68 3734 0 0,-9 129-3785 0 0,5 106 76 0 0,-2-122-260 0 0,1 0-1 0 0,1-1 1 0 0,0 1-1 0 0,1-1 1 0 0,11 24-1 0 0,-12-33-182 0 0,0 0-1 0 0,1-1 0 0 0,1 1 0 0 0,-1-1 0 0 0,1-1 0 0 0,10 11 0 0 0,-10-12-738 0 0,0-1 0 0 0,0 0 0 0 0,1 0 0 0 0,12 7 0 0 0,-3-5-7408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5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1 328 18543 0 0,'0'0'1683'0'0,"9"-10"-1258"0"0,-2 1 373 0 0,1-1-1 0 0,-1 0 0 0 0,-1-1 1 0 0,0 0-1 0 0,0 0 0 0 0,5-17 1 0 0,20-77 1404 0 0,-15 45-1393 0 0,-16 57-756 0 0,1 0 0 0 0,0-1 0 0 0,0 1 0 0 0,-1 0-1 0 0,0-1 1 0 0,0 1 0 0 0,0-5 0 0 0,0 2 32 0 0,0 5-11 0 0,-1 2-67 0 0,1-1 0 0 0,-1 1 0 0 0,1 0 1 0 0,-1-1-1 0 0,1 1 0 0 0,-1 0 0 0 0,1-1 1 0 0,-1 1-1 0 0,1 0 0 0 0,0 0 0 0 0,-1 0 0 0 0,1-1 1 0 0,0 1-1 0 0,0 0 0 0 0,0 0 0 0 0,-1 0 0 0 0,1 0 1 0 0,0-1-1 0 0,0 1 0 0 0,0 1 0 0 0,0-1 7 0 0,-2 26-8 0 0,3 49 1 0 0,0-62 2 0 0,1 0 1 0 0,0-1-1 0 0,1 1 1 0 0,0-1-1 0 0,8 18 0 0 0,-9-26 4 0 0,0-1-1 0 0,0 0 0 0 0,1 0 0 0 0,-1 0 0 0 0,1 0 0 0 0,0 0 0 0 0,0-1 1 0 0,0 1-1 0 0,1-1 0 0 0,-1 0 0 0 0,5 4 0 0 0,-6-6 0 0 0,0 0 0 0 0,0 0-1 0 0,0 1 1 0 0,1-1 0 0 0,-1-1-1 0 0,0 1 1 0 0,0 0 0 0 0,1 0-1 0 0,-1-1 1 0 0,0 0 0 0 0,1 1 0 0 0,-1-1-1 0 0,1 0 1 0 0,-1 0 0 0 0,1 0-1 0 0,-1-1 1 0 0,0 1 0 0 0,1 0 0 0 0,-1-1-1 0 0,0 0 1 0 0,1 1 0 0 0,-1-1-1 0 0,3-2 1 0 0,2 0 5 0 0,-1-1-1 0 0,1-1 1 0 0,-1 0-1 0 0,0 0 1 0 0,0 0 0 0 0,-1 0-1 0 0,1-1 1 0 0,-1 0 0 0 0,0 0-1 0 0,4-8 1 0 0,5-11-390 0 0,18-39 0 0 0,5-10-2372 0 0,-32 66 1997 0 0,1-1-1 0 0,0 1 1 0 0,1 1-1 0 0,0-1 1 0 0,8-6 0 0 0,2-2-1494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6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23 16559 0 0,'0'0'1499'0'0,"-11"3"-1206"0"0,6-2 204 0 0,1 0 0 0 0,0 1 0 0 0,-1 0 0 0 0,1 0 0 0 0,0 0 0 0 0,0 0 0 0 0,0 0-1 0 0,0 1 1 0 0,1 0 0 0 0,-1 0 0 0 0,1 0 0 0 0,-6 6 0 0 0,1 0 96 0 0,0 0 0 0 0,1 1 0 0 0,-11 20 0 0 0,14-23-470 0 0,1 2 1 0 0,-1-1-1 0 0,2 0 0 0 0,-1 1 1 0 0,1-1-1 0 0,0 1 0 0 0,1 0 1 0 0,-1 12-1 0 0,2-17-83 0 0,0 0-1 0 0,0 0 0 0 0,0-1 1 0 0,1 1-1 0 0,-1 0 0 0 0,1 0 1 0 0,0 0-1 0 0,0-1 0 0 0,0 1 1 0 0,1-1-1 0 0,-1 1 0 0 0,1-1 1 0 0,0 1-1 0 0,0-1 1 0 0,0 0-1 0 0,0 0 0 0 0,1 0 1 0 0,-1 0-1 0 0,1 0 0 0 0,0 0 1 0 0,3 2-1 0 0,-3-4-46 0 0,0 1 0 0 0,-1-1 0 0 0,1 0 0 0 0,0 0 0 0 0,-1 0 0 0 0,1-1 0 0 0,0 1 0 0 0,0-1 0 0 0,0 0 0 0 0,0 1 0 0 0,0-1 0 0 0,0 0 0 0 0,0-1 0 0 0,0 1 0 0 0,3-1-1 0 0,3-1-83 0 0,-1-1 0 0 0,1 1 0 0 0,13-8 0 0 0,-1 0-526 0 0,-1-2 0 0 0,-1 0 0 0 0,20-16 0 0 0,52-50-5544 0 0,5-4-4742 0 0,-72 65 9285 0 0,4-3 946 0 0,-11 5 13750 0 0,-48 18-6580 0 0,26-2-6270 0 0,0 0 0 0 0,1 0-1 0 0,-1 0 1 0 0,1 1 0 0 0,-1 0 0 0 0,1 0 0 0 0,0 0 0 0 0,-5 3 0 0 0,2 0-44 0 0,0 1 0 0 0,1 0 0 0 0,-1 0 0 0 0,1 1 0 0 0,0-1 0 0 0,0 1 0 0 0,-8 16 0 0 0,0 1 242 0 0,-11 32 0 0 0,19-42-281 0 0,1-2-62 0 0,1 0-1 0 0,0 0 0 0 0,0 1 1 0 0,2-1-1 0 0,-1 1 0 0 0,2 0 0 0 0,0-1 1 0 0,0 1-1 0 0,1 0 0 0 0,1 0 0 0 0,0 0 1 0 0,4 16-1 0 0,-3-21-79 0 0,0-1 0 0 0,0 1 0 0 0,1-1 1 0 0,0 0-1 0 0,0 0 0 0 0,1 0 0 0 0,0 0 0 0 0,0-1 0 0 0,0 1 0 0 0,1-1 1 0 0,0 0-1 0 0,1 0 0 0 0,-1-1 0 0 0,1 0 0 0 0,0 0 0 0 0,0 0 0 0 0,1 0 0 0 0,-1-1 1 0 0,1 0-1 0 0,0-1 0 0 0,10 4 0 0 0,-9-3-206 0 0,1-2-1 0 0,-1 1 1 0 0,1-1-1 0 0,-1-1 1 0 0,1 1-1 0 0,0-1 1 0 0,10-1-1 0 0,12-2-704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6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6 18111 0 0,'-4'0'480'0'0,"4"0"-417"0"0,-1 0-1 0 0,0 0 0 0 0,1 1 1 0 0,-1-1-1 0 0,0 0 0 0 0,0 0 0 0 0,1 0 1 0 0,-1 0-1 0 0,0 0 0 0 0,1 0 1 0 0,-1-1-1 0 0,0 1 0 0 0,0 0 0 0 0,1 0 1 0 0,-1 0-1 0 0,0-1 0 0 0,1 1 1 0 0,-1 0-1 0 0,0-1 0 0 0,1 1 1 0 0,-1-1-1 0 0,1 1 0 0 0,-1-1 0 0 0,-1-1 1427 0 0,2 4-1006 0 0,3 41-64 0 0,11 65-1 0 0,-6-52-386 0 0,6 51-20 0 0,24 143 416 0 0,-36-242-298 0 0,0 0 0 0 0,1 0 0 0 0,0 0 0 0 0,0 0 0 0 0,7 12 0 0 0,-9-19 168 0 0,0-1-242 0 0,0 0 0 0 0,-1 0 0 0 0,1 0 0 0 0,0-1 0 0 0,-1 1 0 0 0,1 0 1 0 0,-1 0-1 0 0,1 0 0 0 0,0-1 0 0 0,-1 1 0 0 0,1 0 0 0 0,-1-1 0 0 0,1 1 1 0 0,0-1-1 0 0,-1 1 0 0 0,0 0 0 0 0,2-2 0 0 0,1-4-23 0 0,0 0 0 0 0,0-1 0 0 0,-1 1 0 0 0,0-1 0 0 0,0 0 0 0 0,2-8 0 0 0,-1-1 292 0 0,7-27 531 0 0,4-58-1 0 0,7-32 258 0 0,-16 118-877 0 0,-4 15-123 0 0,5 3 126 0 0,-4-1-220 0 0,0 1-1 0 0,0 0 1 0 0,0 0 0 0 0,-1 0-1 0 0,1 1 1 0 0,-1-1 0 0 0,1 0-1 0 0,-1 0 1 0 0,0 1 0 0 0,0 5-1 0 0,5 10-122 0 0,14 40-101 0 0,-11-28 204 0 0,2 0 0 0 0,24 45 0 0 0,-26-60 39 0 0,0 1 76 0 0,15 22 1 0 0,-21-35-56 0 0,1 0-1 0 0,-1-1 0 0 0,0 1 0 0 0,1 0 1 0 0,0-1-1 0 0,-1 0 0 0 0,1 0 1 0 0,1 0-1 0 0,-1-1 0 0 0,7 4 0 0 0,-9-5-23 0 0,-1-1 0 0 0,1 1-1 0 0,0 0 1 0 0,0-1 0 0 0,0 0-1 0 0,0 1 1 0 0,0-1 0 0 0,0 0-1 0 0,0 0 1 0 0,0 0 0 0 0,1-1-1 0 0,-1 1 1 0 0,0 0 0 0 0,-1-1-1 0 0,1 1 1 0 0,3-2 0 0 0,-2 0 9 0 0,1 1 0 0 0,-1-1 0 0 0,0 0 0 0 0,-1 0 0 0 0,1 0 0 0 0,0-1 1 0 0,-1 1-1 0 0,5-6 0 0 0,0-1 47 0 0,-1-1 0 0 0,1 0 1 0 0,-2 0-1 0 0,8-18 0 0 0,19-56-162 0 0,9-21-529 0 0,-7 38-8226 0 0,-20 41-712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7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600 3 18079 0 0,'-15'-2'1960'0'0,"13"2"-1827"0"0,1 1 0 0 0,-1-1 0 0 0,0 1 0 0 0,0-1-1 0 0,1 1 1 0 0,-1 0 0 0 0,0 0 0 0 0,1 0 0 0 0,-1 0 0 0 0,1 0-1 0 0,-1 0 1 0 0,1 0 0 0 0,0 0 0 0 0,-1 1 0 0 0,1-1 0 0 0,-1 2-1 0 0,-19 26 2177 0 0,-122 193 1241 0 0,-120 235-2032 0 0,211-360-1553 0 0,-24 54-774 0 0,76-150 735 0 0,-1-1 0 0 0,1 1 1 0 0,0 0-1 0 0,-1 0 1 0 0,1 0-1 0 0,0 0 0 0 0,-1 0 1 0 0,1 0-1 0 0,0 0 0 0 0,0 0 1 0 0,0 0-1 0 0,0 0 0 0 0,0 0 1 0 0,0 0-1 0 0,0 0 0 0 0,1 0 1 0 0,-1 1-1 0 0,0-1-6 0 0,1-1-1 0 0,-1 0 1 0 0,0 1-1 0 0,1-1 1 0 0,-1 0-1 0 0,1 1 1 0 0,-1-1-1 0 0,0 0 1 0 0,1 1-1 0 0,-1-1 1 0 0,1 0-1 0 0,-1 0 1 0 0,1 1-1 0 0,-1-1 1 0 0,1 0-1 0 0,-1 0 1 0 0,1 0-1 0 0,-1 0 1 0 0,1 0-1 0 0,-1 0 1 0 0,1 0 0 0 0,-1 0-1 0 0,1 0 1 0 0,0 0-1 0 0,3 0-388 0 0,0-1 0 0 0,0 0 1 0 0,0 0-1 0 0,0 0 0 0 0,0-1 0 0 0,-1 0 0 0 0,1 1 1 0 0,5-4-1 0 0,39-26-1967 0 0,2-4-17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7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359 16 5064 0 0,'-3'-2'33'0'0,"-1"0"0"0"0,0 0 0 0 0,0 0 0 0 0,0 1 0 0 0,0-1 0 0 0,0 1 0 0 0,0 0 0 0 0,0 0 0 0 0,0 0 1 0 0,0 1-1 0 0,-1-1 0 0 0,1 1 0 0 0,0 0 0 0 0,-7 1 0 0 0,-1 2 2276 0 0,1-1 1 0 0,-1 1-1 0 0,1 1 0 0 0,0 0 1 0 0,0 1-1 0 0,-18 10 0 0 0,7 0-877 0 0,8-4-963 0 0,1 1-1 0 0,0 0 1 0 0,0 0 0 0 0,1 2 0 0 0,-12 17 0 0 0,9-9-230 0 0,1 1-1 0 0,1-1 1 0 0,-13 33 0 0 0,23-48-196 0 0,0 0 0 0 0,1 1 0 0 0,0-1 0 0 0,0 1 0 0 0,1 0 0 0 0,0-1 1 0 0,0 1-1 0 0,1 0 0 0 0,-1 0 0 0 0,2 0 0 0 0,-1-1 0 0 0,1 1 1 0 0,1 0-1 0 0,-1-1 0 0 0,5 13 0 0 0,-4-17-42 0 0,-1 0 0 0 0,0 0 0 0 0,1 0-1 0 0,-1 0 1 0 0,1 0 0 0 0,0-1 0 0 0,0 1 0 0 0,0-1 0 0 0,0 0-1 0 0,1 1 1 0 0,-1-1 0 0 0,1 0 0 0 0,-1 0 0 0 0,1-1 0 0 0,0 1-1 0 0,-1 0 1 0 0,1-1 0 0 0,0 0 0 0 0,0 1 0 0 0,6 0 0 0 0,-3-1-9 0 0,0 0 1 0 0,-1-1 0 0 0,1 0 0 0 0,0 0-1 0 0,0 0 1 0 0,-1-1 0 0 0,1 0 0 0 0,0 0-1 0 0,-1-1 1 0 0,1 1 0 0 0,5-3 0 0 0,20-9-766 0 0,42-24 1 0 0,-7-3-6359 0 0,-20 10-995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 15376 0 0,'-6'2'151'0'0,"1"1"0"0"0,0 0 0 0 0,0 1 1 0 0,0-1-1 0 0,0 1 0 0 0,0 0 0 0 0,1 0 1 0 0,-1 0-1 0 0,1 1 0 0 0,-4 5 0 0 0,-52 73 2739 0 0,56-76-2492 0 0,1-1 0 0 0,-1 1 0 0 0,1 0 0 0 0,0 0 1 0 0,1 0-1 0 0,-2 9 0 0 0,1-6 93 0 0,3-10-450 0 0,0 1-1 0 0,0-1 0 0 0,1 1 1 0 0,-1-1-1 0 0,0 1 0 0 0,1-1 1 0 0,-1 1-1 0 0,0-1 0 0 0,1 0 1 0 0,-1 1-1 0 0,1-1 0 0 0,-1 1 1 0 0,1-1-1 0 0,-1 0 0 0 0,1 0 1 0 0,-1 1-1 0 0,1-1 0 0 0,-1 0 1 0 0,1 0-1 0 0,-1 1 0 0 0,1-1 1 0 0,-1 0-1 0 0,1 0 0 0 0,-1 0 1 0 0,1 0-1 0 0,0 0 0 0 0,-1 0 1 0 0,1 0-1 0 0,16 2 196 0 0,-13-2-215 0 0,-1-1 0 0 0,1 1 0 0 0,-1-1 0 0 0,0 0 1 0 0,1 0-1 0 0,-1-1 0 0 0,0 1 0 0 0,1 0 1 0 0,-1-1-1 0 0,0 0 0 0 0,0 0 0 0 0,-1 0 0 0 0,1 0 1 0 0,3-3-1 0 0,5-6-531 0 0,17-21 0 0 0,-27 31 461 0 0,24-28-3439 0 0,-10 17-4014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7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63 17967 0 0,'-1'-2'206'0'0,"1"1"-1"0"0,-1-1 0 0 0,0 1 0 0 0,0 0 1 0 0,1-1-1 0 0,-1 1 0 0 0,0 0 0 0 0,0 0 1 0 0,-1-1-1 0 0,1 1 0 0 0,0 0 0 0 0,0 0 1 0 0,-2-1-1 0 0,-8-9 1999 0 0,10 10-1967 0 0,0-1 1 0 0,-1 1 0 0 0,1-1 0 0 0,-1 1-1 0 0,1 0 1 0 0,-1 0 0 0 0,0-1-1 0 0,-3 0 1 0 0,-6-6 1289 0 0,10 6-1349 0 0,0 1 0 0 0,0 0 1 0 0,0 0-1 0 0,0 0 0 0 0,0 1 0 0 0,0-1 0 0 0,-1 0 0 0 0,1 0 1 0 0,0 1-1 0 0,0-1 0 0 0,-3 0 0 0 0,3 1-143 0 0,0 0 0 0 0,1 0 0 0 0,-1 0-1 0 0,1 0 1 0 0,-1 0 0 0 0,0 0 0 0 0,1 1 0 0 0,-1-1 0 0 0,1 0-1 0 0,-1 0 1 0 0,0 1 0 0 0,1-1 0 0 0,-1 0 0 0 0,1 1 0 0 0,-1-1 0 0 0,1 0-1 0 0,-1 1 1 0 0,1-1 0 0 0,0 1 0 0 0,-1-1 0 0 0,1 1 0 0 0,0-1-1 0 0,-1 1 1 0 0,1-1 0 0 0,0 1 0 0 0,-1 1 0 0 0,-2 5 181 0 0,0 1 1 0 0,1-1-1 0 0,0 1 0 0 0,0 0 1 0 0,0 0-1 0 0,1 0 1 0 0,0 15-1 0 0,-1 6-237 0 0,-29 200-271 0 0,17-126 643 0 0,-37 356-1046 0 0,50-443 537 0 0,-2 68-339 0 0,3-70 48 0 0,1 0-1 0 0,1 0 1 0 0,5 25-1 0 0,-7-38 378 0 0,0-1 0 0 0,0 1 0 0 0,0 0 0 0 0,0 0-1 0 0,0-1 1 0 0,1 1 0 0 0,-1-1 0 0 0,0 1 0 0 0,0 0 0 0 0,1-1 0 0 0,-1 1 0 0 0,0 0-1 0 0,1-1 1 0 0,-1 1 0 0 0,1-1 0 0 0,-1 1 0 0 0,1-1 0 0 0,-1 1 0 0 0,1-1 0 0 0,-1 1-1 0 0,1-1 1 0 0,-1 0 0 0 0,1 1 0 0 0,0-1 0 0 0,-1 0 0 0 0,1 1 0 0 0,0-1-1 0 0,-1 0 1 0 0,2 0 0 0 0,0 0-171 0 0,0 0-1 0 0,-1-1 0 0 0,1 1 0 0 0,-1-1 1 0 0,1 0-1 0 0,-1 1 0 0 0,1-1 1 0 0,-1 0-1 0 0,1 0 0 0 0,-1 0 1 0 0,0 0-1 0 0,2-2 0 0 0,13-10-1844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8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243 1 8752 0 0,'-9'1'909'0'0,"0"2"350"0"0,1 0-1 0 0,0 1 0 0 0,0 0 1 0 0,0 0-1 0 0,0 1 1 0 0,0 0-1 0 0,1 0 1 0 0,0 1-1 0 0,-10 11 1 0 0,-20 23 2080 0 0,5 0-3662 0 0,20-23 637 0 0,1 0 0 0 0,0 1 0 0 0,2 0 0 0 0,-12 30 1 0 0,18-39-215 0 0,0 1 1 0 0,1-1 0 0 0,1 1 0 0 0,-1-1 0 0 0,1 1-1 0 0,1 0 1 0 0,1 13 0 0 0,-1-21-95 0 0,0-1-1 0 0,0 0 0 0 0,0 0 1 0 0,0 0-1 0 0,1 1 0 0 0,-1-1 1 0 0,0 0-1 0 0,1 0 1 0 0,-1 0-1 0 0,1 0 0 0 0,-1 1 1 0 0,1-1-1 0 0,0 0 0 0 0,-1 0 1 0 0,1 0-1 0 0,0 0 1 0 0,0-1-1 0 0,0 1 0 0 0,-1 0 1 0 0,1 0-1 0 0,0 0 1 0 0,0-1-1 0 0,1 1 0 0 0,-1 0 1 0 0,0-1-1 0 0,0 1 0 0 0,0-1 1 0 0,0 1-1 0 0,0-1 1 0 0,0 0-1 0 0,1 1 0 0 0,-1-1 1 0 0,0 0-1 0 0,0 0 0 0 0,1 0 1 0 0,-1 0-1 0 0,0 0 1 0 0,0 0-1 0 0,1 0 0 0 0,-1-1 1 0 0,2 1-1 0 0,2-1 24 0 0,0-1 0 0 0,0 1 0 0 0,0-1 1 0 0,0 0-1 0 0,0 0 0 0 0,-1-1 0 0 0,1 1 0 0 0,8-7 0 0 0,1-3 39 0 0,-1-1 0 0 0,0 0 0 0 0,-1-1 0 0 0,0-1 0 0 0,-1 0 0 0 0,-1 0 0 0 0,0-1 0 0 0,-1 0 0 0 0,9-24 0 0 0,-7 12 98 0 0,19-61 1071 0 0,-30 88-1204 0 0,1 1 0 0 0,-1-1 0 0 0,0 1 0 0 0,0-1 0 0 0,0 0 1 0 0,0 1-1 0 0,0-1 0 0 0,1 1 0 0 0,-1-1 0 0 0,0 0 0 0 0,0 1 0 0 0,1-1 0 0 0,-1 1 1 0 0,1-1-1 0 0,-1 1 0 0 0,0-1 0 0 0,1 1 0 0 0,0-1 0 0 0,0 1-11 0 0,-1 0-1 0 0,0 0 1 0 0,0 0-1 0 0,1 1 1 0 0,-1-1-1 0 0,0 0 1 0 0,1 0 0 0 0,-1 1-1 0 0,0-1 1 0 0,0 0-1 0 0,0 1 1 0 0,1-1-1 0 0,-1 0 1 0 0,0 1-1 0 0,0-1 1 0 0,0 0-1 0 0,0 1 1 0 0,0-1-1 0 0,1 0 1 0 0,-1 1-1 0 0,0-1 1 0 0,0 1 0 0 0,4 26 183 0 0,13 109 17 0 0,-16-128-316 0 0,1-1 0 0 0,0 1 0 0 0,1-1 0 0 0,-1 1 0 0 0,2-1 1 0 0,-1 0-1 0 0,1 0 0 0 0,7 11 0 0 0,-9-16-148 0 0,0 1 0 0 0,0-1 0 0 0,0 0 0 0 0,0 1 0 0 0,1-1 0 0 0,-1 0 0 0 0,0 0 0 0 0,1-1 0 0 0,-1 1 0 0 0,1 0 0 0 0,0-1 0 0 0,0 0 0 0 0,0 0 0 0 0,-1 1 0 0 0,1-2 0 0 0,0 1 0 0 0,0 0 0 0 0,0-1 0 0 0,0 1 0 0 0,0-1 0 0 0,1 0 0 0 0,-1 0 0 0 0,0 0 0 0 0,4-1 0 0 0,13-6-8905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8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1 24415 0 0,'-2'0'312'0'0,"-45"18"2162"0"0,43-17-2286 0 0,0 1-1 0 0,1 0 1 0 0,0 0-1 0 0,-1 0 1 0 0,1 1-1 0 0,0-1 1 0 0,0 1 0 0 0,0 0-1 0 0,0 0 1 0 0,-2 3-1 0 0,4-5-120 0 0,0 0 0 0 0,1 0 0 0 0,-1 0-1 0 0,1-1 1 0 0,-1 1 0 0 0,1 0-1 0 0,-1 0 1 0 0,1 0 0 0 0,-1 0-1 0 0,1 0 1 0 0,0 0 0 0 0,-1 0 0 0 0,1 0-1 0 0,0 0 1 0 0,0 0 0 0 0,0 0-1 0 0,0 0 1 0 0,0 0 0 0 0,0 0 0 0 0,0 0-1 0 0,0 0 1 0 0,0 0 0 0 0,1 0-1 0 0,-1 0 1 0 0,0 0 0 0 0,1 0-1 0 0,-1 0 1 0 0,0 0 0 0 0,1 0 0 0 0,0 0-1 0 0,-1 0 1 0 0,1 0 0 0 0,-1-1-1 0 0,1 1 1 0 0,0 0 0 0 0,-1 0-1 0 0,1-1 1 0 0,0 1 0 0 0,0 0 0 0 0,0-1-1 0 0,0 1 1 0 0,0-1 0 0 0,1 1-1 0 0,5 3-101 0 0,1-2 0 0 0,-1 1 0 0 0,1-1-1 0 0,14 2 1 0 0,-3 0 371 0 0,-15-3-321 0 0,-1 1 0 0 0,1-1 0 0 0,-1 0 1 0 0,1 1-1 0 0,-1 0 0 0 0,0-1 0 0 0,1 1 0 0 0,-1 1 0 0 0,0-1 0 0 0,0 0 1 0 0,-1 1-1 0 0,1-1 0 0 0,3 5 0 0 0,-5-5-5 0 0,1 1 0 0 0,-1 0 0 0 0,1 0 0 0 0,-1 0 1 0 0,0-1-1 0 0,0 1 0 0 0,0 0 0 0 0,0 1 0 0 0,-1-1 0 0 0,1 0 0 0 0,-1 0 0 0 0,0 0 1 0 0,0 0-1 0 0,0 0 0 0 0,0 1 0 0 0,-1 2 0 0 0,-1 3-10 0 0,0 0 0 0 0,0 0 1 0 0,-1 0-1 0 0,0 0 0 0 0,0 0 0 0 0,-1-1 1 0 0,0 0-1 0 0,-1 1 0 0 0,1-2 0 0 0,-2 1 1 0 0,1 0-1 0 0,-1-1 0 0 0,0 0 0 0 0,-1-1 1 0 0,1 1-1 0 0,-11 7 0 0 0,6-7-21 0 0,7-4-390 0 0,-1 1 0 0 0,0-1 0 0 0,-10 4 0 0 0,13-6-529 0 0,3-9-2336 0 0,3-4 769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9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12 24879 0 0,'-3'-1'319'0'0,"0"-1"-1"0"0,0 1 0 0 0,0-1 1 0 0,0 1-1 0 0,0 0 1 0 0,0 0-1 0 0,0 0 0 0 0,0 1 1 0 0,-5-1-1 0 0,7 1-215 0 0,0-1 0 0 0,0 1-1 0 0,-1 0 1 0 0,1 1 0 0 0,0-1 0 0 0,0 0-1 0 0,0 0 1 0 0,0 0 0 0 0,0 1 0 0 0,0-1-1 0 0,0 0 1 0 0,0 1 0 0 0,0-1 0 0 0,0 1-1 0 0,0-1 1 0 0,0 1 0 0 0,0 0 0 0 0,1-1-1 0 0,-1 1 1 0 0,0 0 0 0 0,0 0 0 0 0,0-1-1 0 0,1 1 1 0 0,-1 0 0 0 0,1 0 0 0 0,-1 0-1 0 0,1 0 1 0 0,-1 0 0 0 0,1 0-1 0 0,-1 0 1 0 0,1 0 0 0 0,-1 1 0 0 0,0 1-55 0 0,1 0 1 0 0,-1 0 0 0 0,1 0-1 0 0,-1 0 1 0 0,1 0 0 0 0,0 1-1 0 0,0-1 1 0 0,0 0-1 0 0,1 0 1 0 0,-1 0 0 0 0,1 0-1 0 0,0 0 1 0 0,0 0 0 0 0,0 0-1 0 0,0-1 1 0 0,0 1 0 0 0,0 0-1 0 0,1 0 1 0 0,-1-1 0 0 0,1 1-1 0 0,0-1 1 0 0,0 1-1 0 0,0-1 1 0 0,0 0 0 0 0,0 0-1 0 0,4 3 1 0 0,10 9-49 0 0,-5-3 0 0 0,0 0 0 0 0,11 13 0 0 0,-19-20 0 0 0,0 0 0 0 0,0 1 0 0 0,-1-1 0 0 0,1 1 0 0 0,-1 0 0 0 0,0 0 0 0 0,0-1 0 0 0,-1 1 0 0 0,1 0 0 0 0,0 7 0 0 0,-1-2 0 0 0,0 0 0 0 0,-1-1 0 0 0,0 1 0 0 0,0 0 0 0 0,-1 0 0 0 0,0-1 0 0 0,-1 1 0 0 0,0-1 0 0 0,-1 1 0 0 0,0-1 0 0 0,0 0 0 0 0,-1 0 0 0 0,0 0 0 0 0,0 0 0 0 0,-1-1 0 0 0,-11 14 0 0 0,6-9-59 0 0,-20 23-475 0 0,28-33 483 0 0,-1-1 1 0 0,0 1-1 0 0,0-1 0 0 0,0 0 0 0 0,0 0 0 0 0,0 0 0 0 0,0-1 1 0 0,0 1-1 0 0,-1-1 0 0 0,-4 2 0 0 0,7-3-45 0 0,0 1 0 0 0,0-1 0 0 0,0 0 0 0 0,0 0 0 0 0,0 0 0 0 0,0 0 0 0 0,0 0 0 0 0,0 0 0 0 0,0 0 1 0 0,0-1-1 0 0,0 1 0 0 0,0 0 0 0 0,-2-1 0 0 0,2 0-77 0 0,1 1-1 0 0,0 0 1 0 0,-1 0 0 0 0,1-1 0 0 0,-1 1 0 0 0,1 0 0 0 0,0-1-1 0 0,-1 1 1 0 0,1-1 0 0 0,0 1 0 0 0,-1 0 0 0 0,1-1-1 0 0,0 1 1 0 0,0-1 0 0 0,-1 1 0 0 0,1-1 0 0 0,0 1 0 0 0,0-1-1 0 0,0 1 1 0 0,0-1 0 0 0,0 1 0 0 0,-1-1 0 0 0,1 1 0 0 0,0-1-1 0 0,0 1 1 0 0,0-1 0 0 0,1 1 0 0 0,-1-1 0 0 0,0 0 0 0 0</inkml:trace>
  <inkml:trace contextRef="#ctx0" brushRef="#br0" timeOffset="1">327 178 23871 0 0,'12'-2'2550'0'0,"-6"-1"-2262"0"0,1 0 1 0 0,-1 0 0 0 0,0 0 0 0 0,0-1 0 0 0,0 0 0 0 0,0 0 0 0 0,0-1 0 0 0,-1 0 0 0 0,0 1 0 0 0,0-2 0 0 0,-1 1 0 0 0,1 0 0 0 0,-1-1 0 0 0,0 0 0 0 0,-1 0 0 0 0,1 0 0 0 0,2-9 0 0 0,-5 14-273 0 0,-1 0 0 0 0,0 0 1 0 0,1 0-1 0 0,-1 0 1 0 0,0 0-1 0 0,0 0 0 0 0,1 0 1 0 0,-1 0-1 0 0,0 0 1 0 0,0 0-1 0 0,0 0 0 0 0,0 0 1 0 0,-1 0-1 0 0,1 0 0 0 0,0 0 1 0 0,-1-1-1 0 0,1 1-7 0 0,0 1 0 0 0,-1-1 0 0 0,1 1 1 0 0,0-1-1 0 0,-1 1 0 0 0,1 0 0 0 0,-1-1 0 0 0,1 1 0 0 0,-1 0 0 0 0,1-1 0 0 0,-1 1 0 0 0,1 0 0 0 0,-1-1 0 0 0,1 1 0 0 0,-1 0 0 0 0,1 0 1 0 0,-1 0-1 0 0,1-1 0 0 0,-1 1 0 0 0,1 0 0 0 0,-2 0 0 0 0,0 0 17 0 0,-1 0 1 0 0,0 0-1 0 0,1 1 1 0 0,-1-1-1 0 0,1 1 1 0 0,-1-1-1 0 0,0 1 1 0 0,1 0-1 0 0,0 0 1 0 0,-4 2-1 0 0,1 0-12 0 0,1 0 0 0 0,0 0-1 0 0,1 0 1 0 0,-1 0 0 0 0,0 1 0 0 0,1 0 0 0 0,0 0 0 0 0,0 0-1 0 0,0 0 1 0 0,-4 8 0 0 0,1 0 21 0 0,0 1-1 0 0,-6 21 1 0 0,10-29-66 0 0,1 0 0 0 0,0 0 0 0 0,1 0-1 0 0,-1 0 1 0 0,1 0 0 0 0,0 0 0 0 0,0 0 0 0 0,0 1 0 0 0,1-1-1 0 0,0 0 1 0 0,0 0 0 0 0,0-1 0 0 0,1 1 0 0 0,-1 0 0 0 0,1 0 0 0 0,3 4-1 0 0,-4-6 4 0 0,1 0 0 0 0,0-1 0 0 0,0 1 0 0 0,0-1 0 0 0,0 1 0 0 0,0-1-1 0 0,0 0 1 0 0,1 0 0 0 0,-1 0 0 0 0,1 0 0 0 0,0 0 0 0 0,-1 0 0 0 0,1-1-1 0 0,0 1 1 0 0,0-1 0 0 0,0 0 0 0 0,0 0 0 0 0,0 0 0 0 0,0 0 0 0 0,0-1 0 0 0,0 1-1 0 0,1-1 1 0 0,-1 1 0 0 0,0-1 0 0 0,0 0 0 0 0,4-1 0 0 0,5-1-725 0 0,-1-1 0 0 0,0 0 0 0 0,0 0 1 0 0,19-10-1 0 0,-4 2-1034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49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0 25023 0 0,'-1'1'2270'0'0,"-2"6"-2022"0"0,-1 0 1 0 0,1 1 0 0 0,0-1 0 0 0,0 1 0 0 0,1-1 0 0 0,0 1-1 0 0,0 0 1 0 0,1 0 0 0 0,0 0 0 0 0,1 0 0 0 0,0 0 0 0 0,0 0-1 0 0,0 0 1 0 0,1 0 0 0 0,0 0 0 0 0,1 0 0 0 0,0 0 0 0 0,0 0-1 0 0,1-1 1 0 0,0 1 0 0 0,5 10 0 0 0,-2-9-316 0 0,-1-1 0 0 0,2 0 0 0 0,7 8 0 0 0,-7-7-86 0 0,1-1 1 0 0,7 14 0 0 0,-13-19 133 0 0,0 0 0 0 0,-1 0 1 0 0,1 0-1 0 0,-1 1 0 0 0,0-1 1 0 0,0 0-1 0 0,0 0 0 0 0,-1 1 1 0 0,1-1-1 0 0,-1 0 0 0 0,0 1 1 0 0,0 4-1 0 0,0 19 14 0 0,0-21 9 0 0,0 0 0 0 0,0 0 0 0 0,-1 0 0 0 0,1 0 0 0 0,-1 0 0 0 0,0 0 0 0 0,-3 6 0 0 0,-1 2 103 0 0,0-1 0 0 0,-2 1 0 0 0,1-1 1 0 0,-2-1-1 0 0,1 1 0 0 0,-13 14 0 0 0,13-19-183 0 0,3-3-225 0 0,0-1 0 0 0,0 1 0 0 0,-1-1 1 0 0,1 0-1 0 0,-9 6 0 0 0,-3-1-1539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58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90 8288 0 0,'-1'0'17'0'0,"1"0"-1"0"0,-1 0 1 0 0,0 0 0 0 0,1 0 0 0 0,-1-1 0 0 0,0 1 0 0 0,1 0-1 0 0,-1 0 1 0 0,1 0 0 0 0,-1-1 0 0 0,0 1 0 0 0,1 0 0 0 0,-1-1-1 0 0,1 1 1 0 0,-1 0 0 0 0,1-1 0 0 0,-1 1 0 0 0,1-1 0 0 0,0 1-1 0 0,-1-1 1 0 0,1 1 0 0 0,-1-1 0 0 0,1 0 0 0 0,-1-1 302 0 0,0 0 0 0 0,0 1 0 0 0,1-1 0 0 0,-1 0 1 0 0,1 0-1 0 0,-1 0 0 0 0,0-4 0 0 0,1 0 1244 0 0,0 0 0 0 0,0 0 0 0 0,1 0 0 0 0,1-8-1 0 0,0-11 2794 0 0,-1 26-4283 0 0,0-1-1 0 0,0 0 0 0 0,-1 0 0 0 0,1 1 0 0 0,0-1 1 0 0,0 0-1 0 0,-1 1 0 0 0,1-1 0 0 0,0 1 0 0 0,-1-1 1 0 0,1 1-1 0 0,-1-1 0 0 0,1 1 0 0 0,-1-1 1 0 0,1 1-1 0 0,-1 0 0 0 0,1-1 0 0 0,-1 1 0 0 0,1 0 1 0 0,-1-1-1 0 0,0 1 0 0 0,1 0 0 0 0,-1 0 1 0 0,0 0-1 0 0,6 20 233 0 0,-1 7-317 0 0,7 25 151 0 0,-4 1-1 0 0,4 76 1 0 0,-6 44-440 0 0,0-67 295 0 0,2 36 1126 0 0,-6-37 112 0 0,-2-78-672 0 0,0-27 139 0 0,1-2-601 0 0,2-2-64 0 0,-1 0 0 0 0,1 1-1 0 0,0-1 1 0 0,0 1 0 0 0,0 0-1 0 0,0 0 1 0 0,6-3 0 0 0,25-12 131 0 0,-11 9-117 0 0,1 1 0 0 0,-1 2 0 0 0,1 0-1 0 0,46-2 1 0 0,-18 1 1 0 0,14 2-187 0 0,-43 4 39 0 0,39-6 0 0 0,-60 6 108 0 0,-1 0 0 0 0,0 0 0 0 0,0-1 0 0 0,0 1-1 0 0,0 0 1 0 0,0-1 0 0 0,1 1 0 0 0,-1-1 0 0 0,0 1 0 0 0,0-1-1 0 0,0 0 1 0 0,1 0 0 0 0,-2 1 0 0 0,0-1-1 0 0,0 1 1 0 0,0 0-1 0 0,0 0 1 0 0,0-1-1 0 0,1 1 1 0 0,-1 0-1 0 0,0 0 1 0 0,0-1 0 0 0,0 1-1 0 0,0 0 1 0 0,0 0-1 0 0,0-1 1 0 0,0 1-1 0 0,0 0 1 0 0,0 0-1 0 0,0-1 1 0 0,0 1-1 0 0,0 0 1 0 0,0 0-1 0 0,0-1 1 0 0,0 1 0 0 0,0 0-1 0 0,-1-1 1 0 0,1 1-1 0 0,0 0 1 0 0,0 0-1 0 0,0 0 1 0 0,0-1-1 0 0,0 1 1 0 0,-1 0-1 0 0,-2-3 90 0 0,1 0 0 0 0,-1 1 0 0 0,-1-1 0 0 0,1 1 0 0 0,-5-3 0 0 0,-1-1-2 0 0,-10-6-24 0 0,0 1 0 0 0,-1 1 0 0 0,-29-11 0 0 0,38 16-65 0 0,-41-13-133 0 0,48 16 166 0 0,-1 1 0 0 0,1 0-1 0 0,-1 1 1 0 0,0-1 0 0 0,1 1 0 0 0,-1 0 0 0 0,0 0 0 0 0,1 0 0 0 0,-7 2 0 0 0,11-2-29 0 0,0 0-1 0 0,0 0 1 0 0,0-1 0 0 0,-1 1-1 0 0,1 0 1 0 0,0 0 0 0 0,0 0-1 0 0,0 1 1 0 0,-1-1 0 0 0,1 0-1 0 0,0 0 1 0 0,0 0 0 0 0,0 0-1 0 0,0 0 1 0 0,-1 0-1 0 0,1 0 1 0 0,0 0 0 0 0,0 0-1 0 0,0 0 1 0 0,0 0 0 0 0,-1 0-1 0 0,1 1 1 0 0,0-1 0 0 0,0 0-1 0 0,0 0 1 0 0,0 0 0 0 0,0 0-1 0 0,0 0 1 0 0,0 1 0 0 0,-1-1-1 0 0,1 0 1 0 0,0 0 0 0 0,0 0-1 0 0,0 0 1 0 0,0 1 0 0 0,0-1-1 0 0,0 0 1 0 0,0 0-1 0 0,0 0 1 0 0,0 1 0 0 0,0-1-1 0 0,0 0 1 0 0,0 0 0 0 0,0 0-1 0 0,0 1 1 0 0,0-1 0 0 0,9 7 96 0 0,18 4-86 0 0,-12-8-12 0 0,-1 0 0 0 0,1 0 0 0 0,1-2-1 0 0,-1 1 1 0 0,30-3 0 0 0,-28 0 10 0 0,0 1 1 0 0,0 0-1 0 0,0 2 0 0 0,19 3 1 0 0,-36-4-18 0 0,1-1 0 0 0,-1 0 1 0 0,0 1-1 0 0,1-1 1 0 0,-1 0-1 0 0,1 1 0 0 0,-1-1 1 0 0,0 1-1 0 0,1-1 1 0 0,-1 1-1 0 0,0-1 0 0 0,0 1 1 0 0,1-1-1 0 0,-1 1 0 0 0,0-1 1 0 0,0 1-1 0 0,0-1 1 0 0,0 1-1 0 0,1-1 0 0 0,-1 1 1 0 0,0-1-1 0 0,0 1 1 0 0,0 0-1 0 0,-1 13 5 0 0,0-10-1 0 0,0 0 1 0 0,-1-1 0 0 0,1 1 0 0 0,-1 0-1 0 0,0-1 1 0 0,-1 1 0 0 0,1-1-1 0 0,-3 4 1 0 0,-26 25-46 0 0,20-21-4 0 0,-121 134-2721 0 0,99-107-331 0 0,19-23 1341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59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292 83 6504 0 0,'0'0'298'0'0,"1"-1"-4"0"0,1-1-242 0 0,0 1 1 0 0,0-1-1 0 0,-1 0 1 0 0,1 0-1 0 0,0 0 1 0 0,-1 0 0 0 0,1 0-1 0 0,-1 0 1 0 0,0-1-1 0 0,0 1 1 0 0,1-3-1 0 0,1-2 495 0 0,1-1 513 0 0,-3 6-837 0 0,0 1-1 0 0,0-1 1 0 0,0 0 0 0 0,0 1-1 0 0,-1-1 1 0 0,1 0 0 0 0,-1 1-1 0 0,1-1 1 0 0,-1 0 0 0 0,0 0-1 0 0,0 1 1 0 0,0-4 0 0 0,0 4-79 0 0,0 1 0 0 0,0-1 1 0 0,0 1-1 0 0,0-1 1 0 0,0 1-1 0 0,0-1 0 0 0,0 1 1 0 0,0-1-1 0 0,0 1 1 0 0,0-1-1 0 0,-1 1 0 0 0,1-1 1 0 0,0 1-1 0 0,0-1 1 0 0,-1 1-1 0 0,1-1 0 0 0,0 1 1 0 0,-1 0-1 0 0,1-1 1 0 0,-1 1-1 0 0,1-1 0 0 0,0 1 1 0 0,-1 0-1 0 0,1 0 1 0 0,-1-1-1 0 0,-1 0 87 0 0,1 1 0 0 0,0 0 1 0 0,-1-1-1 0 0,1 1 0 0 0,0 0 0 0 0,-1 0 0 0 0,1 0 1 0 0,0 0-1 0 0,-1 0 0 0 0,-1 0 0 0 0,-2 1 338 0 0,0 0-1 0 0,0 0 0 0 0,0 1 1 0 0,-8 2-1 0 0,-5 6 108 0 0,1 0 0 0 0,0 2 0 0 0,1-1 0 0 0,0 2 0 0 0,-20 19 0 0 0,5-3 171 0 0,-4 5-13 0 0,33-32-758 0 0,0 1 0 0 0,0-1 0 0 0,0 1 1 0 0,0-1-1 0 0,1 1 0 0 0,-1 0 0 0 0,1-1 1 0 0,0 1-1 0 0,0 0 0 0 0,0 0 1 0 0,0 0-1 0 0,-1 5 0 0 0,2-7 81 0 0,2 0-85 0 0,3 1-63 0 0,0-1-1 0 0,0 0 0 0 0,0 0 0 0 0,1-1 0 0 0,-1 1 0 0 0,0-1 0 0 0,1 0 0 0 0,-1-1 0 0 0,8 0 1 0 0,9-4-15 0 0,21-6 0 0 0,-6 1 11 0 0,-31 8 6 0 0,2 0-2 0 0,0 0-1 0 0,1 1 0 0 0,-1 0 1 0 0,12-1-1 0 0,-18 2-5 0 0,-1 0-1 0 0,0 0 0 0 0,0 0 1 0 0,1 0-1 0 0,-1 1 0 0 0,0-1 1 0 0,0 0-1 0 0,1 0 0 0 0,-1 1 1 0 0,0-1-1 0 0,0 1 1 0 0,0-1-1 0 0,0 1 0 0 0,0-1 1 0 0,0 1-1 0 0,1 0 0 0 0,-1-1 1 0 0,0 1-1 0 0,-1 0 0 0 0,1 0 1 0 0,0 0-1 0 0,0 0 0 0 0,0 0 1 0 0,0 0-1 0 0,-1 0 1 0 0,1 0-1 0 0,-1 0 0 0 0,1 0 1 0 0,-1 0-1 0 0,1 1 0 0 0,-1-1 1 0 0,1 0-1 0 0,-1 0 0 0 0,0 1 1 0 0,0-1-1 0 0,0 0 0 0 0,0 3 1 0 0,0 4 19 0 0,-1 1 1 0 0,-1 0-1 0 0,0 0 0 0 0,0-1 1 0 0,0 1-1 0 0,-1-1 1 0 0,-1 1-1 0 0,1-1 0 0 0,-6 8 1 0 0,-46 68 157 0 0,50-76-170 0 0,-15 20-346 0 0,-2 0-1 0 0,0-2 0 0 0,-2 0 0 0 0,0-2 0 0 0,-55 42 0 0 0,74-63-130 0 0,-12 8-501 0 0,16-10 752 0 0,0-1-1 0 0,0 1 0 0 0,0-1 1 0 0,0 0-1 0 0,1 1 1 0 0,-1-1-1 0 0,0 0 1 0 0,0 1-1 0 0,0-1 1 0 0,0 0-1 0 0,0 0 0 0 0,0 0 1 0 0,0 0-1 0 0,0 0 1 0 0,1 0-1 0 0,-1 0 1 0 0,-2-1-1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2:59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153 321 6912 0 0,'-37'99'3476'0'0,"23"-51"1179"0"0,-29 93 2320 0 0,36-120-6589 0 0,-3 6 313 0 0,-9 45 0 0 0,10-32-436 0 0,5-26-144 0 0,1 1 1 0 0,1 0 0 0 0,0 0 0 0 0,0 25-1 0 0,2-39-147 0 0,0 0-1 0 0,0 0 1 0 0,0-1-1 0 0,0 1 0 0 0,0 0 1 0 0,0 0-1 0 0,0 0 1 0 0,0-1-1 0 0,0 1 0 0 0,1 0 1 0 0,-1-1-1 0 0,0 1 1 0 0,0 0-1 0 0,1 0 1 0 0,-1-1-1 0 0,1 1 0 0 0,-1 0 1 0 0,1-1-1 0 0,-1 1 1 0 0,1-1-1 0 0,-1 1 1 0 0,1-1-1 0 0,-1 1 0 0 0,1-1 1 0 0,-1 1-1 0 0,2 0 1 0 0,-1-1-41 0 0,0 0-1 0 0,0 0 1 0 0,0 0 0 0 0,0-1 0 0 0,0 1 0 0 0,0 0 0 0 0,0 0 0 0 0,0-1 0 0 0,0 1 0 0 0,0 0 0 0 0,0-1 0 0 0,0 1 0 0 0,0-1-1 0 0,-1 1 1 0 0,1-1 0 0 0,0 0 0 0 0,0 1 0 0 0,-1-1 0 0 0,2-1 0 0 0,11-11-1170 0 0</inkml:trace>
  <inkml:trace contextRef="#ctx0" brushRef="#br0" timeOffset="1">232 26 18599 0 0,'-15'-13'824'0'0,"10"6"168"0"0,-1 4-792 0 0,0 1-200 0 0,0 2 0 0 0,-2 0 0 0 0,3 5 288 0 0,-2 2 8 0 0,-1 6 8 0 0,3 2 0 0 0,-3 2-1016 0 0,1 4-208 0 0,2 1-40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0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1 480 15552 0 0,'0'0'1774'0'0,"6"-13"555"0"0,16-67 2389 0 0,21-55-1588 0 0,-27 96-2623 0 0,24-68 671 0 0,-21 49-291 0 0,-21 69-884 0 0,0 0 0 0 0,0-1 0 0 0,0 18 0 0 0,-1 3-3 0 0,2-17 0 0 0,-1 0 0 0 0,2 1 0 0 0,0-1 0 0 0,1 0 0 0 0,0 0 0 0 0,1 0 0 0 0,0 0 0 0 0,2 0 0 0 0,7 21 0 0 0,-10-32 13 0 0,1 1 0 0 0,-1-1 0 0 0,1 0 0 0 0,0 0 1 0 0,0 0-1 0 0,0 0 0 0 0,1 0 0 0 0,-1 0 0 0 0,1-1 0 0 0,-1 1 0 0 0,1-1 0 0 0,0 0 0 0 0,6 4 0 0 0,-7-5 2 0 0,0-1 1 0 0,0 1-1 0 0,0-1 0 0 0,0 1 0 0 0,0-1 0 0 0,0 0 0 0 0,0 0 0 0 0,0 0 1 0 0,0 0-1 0 0,0 0 0 0 0,0 0 0 0 0,0 0 0 0 0,0-1 0 0 0,0 1 0 0 0,0-1 1 0 0,-1 0-1 0 0,1 1 0 0 0,0-1 0 0 0,0 0 0 0 0,0 0 0 0 0,0 0 0 0 0,-1 0 1 0 0,1 0-1 0 0,-1-1 0 0 0,1 1 0 0 0,2-3 0 0 0,7-7 25 0 0,0-1 0 0 0,-1-1 0 0 0,0 0 0 0 0,15-25 0 0 0,25-62 214 0 0,-33 63-3108 0 0,32-51 0 0 0,-36 70-6459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1 19695 0 0,'-13'4'354'0'0,"1"2"-1"0"0,0-1 0 0 0,1 2 0 0 0,0 0 0 0 0,0 0 1 0 0,0 1-1 0 0,1 0 0 0 0,-12 11 0 0 0,6-2 428 0 0,0 0 0 0 0,1 1 0 0 0,-22 35 0 0 0,33-47-606 0 0,1 0 1 0 0,0 0 0 0 0,0 1-1 0 0,1-1 1 0 0,-1 1-1 0 0,1-1 1 0 0,1 1 0 0 0,-1 0-1 0 0,0 10 1 0 0,2-16-159 0 0,0 0 1 0 0,0 0-1 0 0,0 0 0 0 0,0 0 1 0 0,1 0-1 0 0,-1 1 0 0 0,0-1 1 0 0,1 0-1 0 0,-1 0 0 0 0,1 0 1 0 0,-1 0-1 0 0,1 0 0 0 0,-1 0 1 0 0,1-1-1 0 0,-1 1 0 0 0,1 0 1 0 0,0 0-1 0 0,0 0 0 0 0,0 0 1 0 0,-1-1-1 0 0,1 1 0 0 0,0 0 1 0 0,0-1-1 0 0,0 1 0 0 0,0-1 1 0 0,0 1-1 0 0,0-1 0 0 0,0 0 1 0 0,0 1-1 0 0,0-1 0 0 0,0 0 1 0 0,0 1-1 0 0,0-1 0 0 0,1 0 1 0 0,0 0-1 0 0,3 0 12 0 0,0 0 0 0 0,0 0 0 0 0,0 0 1 0 0,0-1-1 0 0,0 0 0 0 0,6-2 0 0 0,7-3 54 0 0,0-1 1 0 0,27-16-1 0 0,-19 10 4 0 0,-7 3 103 0 0,1 1 0 0 0,42-13-1 0 0,-61 22-168 0 0,1-1 0 0 0,-1 1 0 0 0,1 0 0 0 0,0-1 0 0 0,-1 1 0 0 0,1 0-1 0 0,-1 0 1 0 0,1 0 0 0 0,-1 0 0 0 0,1 0 0 0 0,-1 0 0 0 0,1 1-1 0 0,-1-1 1 0 0,1 0 0 0 0,-1 1 0 0 0,1-1 0 0 0,-1 1 0 0 0,1 0-1 0 0,-1-1 1 0 0,1 1 0 0 0,1 1 0 0 0,-2 0-1 0 0,0 0 1 0 0,1-1-1 0 0,-1 1 1 0 0,0 0-1 0 0,0-1 0 0 0,0 1 1 0 0,0 0-1 0 0,-1 0 1 0 0,1 0-1 0 0,0 0 0 0 0,-1 0 1 0 0,1 0-1 0 0,-1 0 1 0 0,0 2-1 0 0,1 5 36 0 0,-1 0 1 0 0,0 0-1 0 0,-1-1 0 0 0,0 1 0 0 0,-1 0 1 0 0,-3 12-1 0 0,-7 14-42 0 0,-1 0 0 0 0,-2 0 0 0 0,-1-1-1 0 0,-2-1 1 0 0,-1-1 0 0 0,-1-1 0 0 0,-2-1 0 0 0,-1 0-1 0 0,-1-2 1 0 0,-52 47 0 0 0,69-69-286 0 0,-1 0 0 0 0,0-1 1 0 0,-10 6-1 0 0,16-10 142 0 0,0 0 0 0 0,0 0 0 0 0,0 0 0 0 0,0-1 1 0 0,0 1-1 0 0,0-1 0 0 0,0 1 0 0 0,0-1 0 0 0,-3 0 0 0 0,4 0 4 0 0,0 0-1 0 0,0 0 1 0 0,0 0-1 0 0,1-1 1 0 0,-1 1 0 0 0,0 0-1 0 0,0 0 1 0 0,0-1-1 0 0,0 1 1 0 0,0-1-1 0 0,1 1 1 0 0,-1-1-1 0 0,0 1 1 0 0,1-1-1 0 0,-1 1 1 0 0,0-1-1 0 0,1 0 1 0 0,-1 1-1 0 0,0-1 1 0 0,1 0-1 0 0,-1 1 1 0 0,0-2 0 0 0,-5-12-1692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104 317 5984 0 0,'-8'3'541'0'0,"3"-1"-312"0"0,0 0 0 0 0,0 0 1 0 0,0 0-1 0 0,1 1 0 0 0,-1 0 0 0 0,1-1 0 0 0,-6 6 1 0 0,6-4 465 0 0,-1 1 0 0 0,1-1 0 0 0,0 1 0 0 0,0 0 0 0 0,1 0 0 0 0,-1 1 0 0 0,1-1 1 0 0,0 1-1 0 0,-3 7 0 0 0,4-5 105 0 0,-1 0-1 0 0,1 1 1 0 0,0-1 0 0 0,0 0 0 0 0,1 1-1 0 0,0 12 1 0 0,2-12-943 0 0,-1-1 0 0 0,1 1 1 0 0,3 12-1 0 0,-4-19 172 0 0,1 1 1 0 0,0-1-1 0 0,-1 0 1 0 0,1 0 0 0 0,0 0-1 0 0,0 0 1 0 0,0 0-1 0 0,0 0 1 0 0,1 0-1 0 0,-1 0 1 0 0,0 0-1 0 0,1 0 1 0 0,-1 0 0 0 0,1-1-1 0 0,3 3 1 0 0,-4-3-13 0 0,1 0 0 0 0,0-1 0 0 0,0 1 0 0 0,0 0 0 0 0,-1-1 1 0 0,1 0-1 0 0,0 1 0 0 0,0-1 0 0 0,0 0 0 0 0,0 0 0 0 0,0 0 0 0 0,0 0 1 0 0,0 0-1 0 0,-1 0 0 0 0,1-1 0 0 0,0 1 0 0 0,0-1 0 0 0,3-1 0 0 0,2 0 10 0 0,1-2-1 0 0,-1 1 0 0 0,0-1 0 0 0,-1-1 1 0 0,1 1-1 0 0,-1-1 0 0 0,0 0 0 0 0,7-6 1 0 0,40-51 244 0 0,-49 58-223 0 0,5-9 111 0 0,0-1-1 0 0,-1 1 0 0 0,-1-1 0 0 0,0-1 0 0 0,5-14 0 0 0,19-78 681 0 0,-26 89-573 0 0,-2-1 0 0 0,0 1 0 0 0,-1-1 0 0 0,-1 0 0 0 0,-1 0 0 0 0,0 1 0 0 0,-2-1 0 0 0,-4-22 0 0 0,5 35-146 0 0,-1 1 1 0 0,0-1-1 0 0,-1 1 1 0 0,-2-5-1 0 0,4 8-75 0 0,1 1 0 0 0,-1 0 0 0 0,1 0-1 0 0,-1 0 1 0 0,0 0 0 0 0,1 0 0 0 0,-1 0-1 0 0,0 0 1 0 0,0 0 0 0 0,0 1 0 0 0,0-1-1 0 0,0 0 1 0 0,0 0 0 0 0,0 1-1 0 0,0-1 1 0 0,0 0 0 0 0,0 1 0 0 0,0-1-1 0 0,0 1 1 0 0,-1 0 0 0 0,1-1 0 0 0,0 1-1 0 0,0 0 1 0 0,-3-1 0 0 0,3 2-29 0 0,-1 0-1 0 0,1 0 1 0 0,0 0 0 0 0,0 0-1 0 0,-1 0 1 0 0,1 0 0 0 0,0 0-1 0 0,0 0 1 0 0,0 1 0 0 0,0-1 0 0 0,0 0-1 0 0,0 1 1 0 0,1-1 0 0 0,-1 1-1 0 0,0-1 1 0 0,1 1 0 0 0,-1 1-1 0 0,-9 28 172 0 0,7-5-220 0 0,2-1 0 0 0,0 1 1 0 0,2 0-1 0 0,0 0 0 0 0,2-1 0 0 0,1 1 0 0 0,12 39 0 0 0,0 22-782 0 0,-7-36-767 0 0,-4-24-785 0 0,-1-4-3098 0 0,2 2-2114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0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0 24879 0 0,'0'0'564'0'0,"0"6"764"0"0,-1 2-1110 0 0,0 0-1 0 0,0-1 0 0 0,-2 9 1 0 0,-3 15-252 0 0,0 9 560 0 0,-10 39-1 0 0,-2 5 261 0 0,-3 63 79 0 0,19-118-767 0 0,1 0 1 0 0,1 0-1 0 0,4 31 1 0 0,-2-44-75 0 0,1 0 1 0 0,0 0-1 0 0,1 0 1 0 0,1 0-1 0 0,7 17 0 0 0,-9-28 10 0 0,0 1 0 0 0,-1-1-1 0 0,2 0 1 0 0,-1-1 0 0 0,0 1 0 0 0,1-1-1 0 0,0 1 1 0 0,0-1 0 0 0,0 0 0 0 0,1 0-1 0 0,-1-1 1 0 0,1 0 0 0 0,0 1-1 0 0,0-1 1 0 0,0-1 0 0 0,1 1 0 0 0,10 3-1 0 0,-8-5-60 0 0,0 1-1 0 0,0-1 1 0 0,0 0-1 0 0,0-1 1 0 0,0 0-1 0 0,0 0 0 0 0,0-1 1 0 0,0 0-1 0 0,0-1 1 0 0,0 1-1 0 0,0-2 1 0 0,0 1-1 0 0,-1-1 1 0 0,1 0-1 0 0,-1 0 0 0 0,0-1 1 0 0,0 0-1 0 0,12-9 1 0 0,-11 7 0 0 0,0-1 1 0 0,0 1-1 0 0,-1-1 1 0 0,0-1-1 0 0,0 1 1 0 0,-1-1-1 0 0,0 0 1 0 0,0-1-1 0 0,-1 1 1 0 0,0-1-1 0 0,0 0 1 0 0,-1 0-1 0 0,-1-1 1 0 0,5-16-1 0 0,-7 21 51 0 0,-1 1 0 0 0,0-1-1 0 0,0 0 1 0 0,0 0 0 0 0,-1 1 0 0 0,1-1-1 0 0,-2-4 1 0 0,1 8-13 0 0,1-1 0 0 0,0 1 1 0 0,-1 0-1 0 0,1 0 0 0 0,-1-1 0 0 0,0 1 0 0 0,1 0 0 0 0,-1 0 1 0 0,0 0-1 0 0,0 0 0 0 0,1 0 0 0 0,-3-2 0 0 0,2 3-7 0 0,1 0-1 0 0,-1-1 1 0 0,0 1 0 0 0,1 0-1 0 0,-1 0 1 0 0,1 0-1 0 0,-1-1 1 0 0,0 1 0 0 0,1 0-1 0 0,-1 0 1 0 0,0 0-1 0 0,1 0 1 0 0,-1 0-1 0 0,0 0 1 0 0,1 0 0 0 0,-1 0-1 0 0,0 1 1 0 0,1-1-1 0 0,-1 0 1 0 0,0 0 0 0 0,1 0-1 0 0,-1 1 1 0 0,1-1-1 0 0,-1 0 1 0 0,0 1 0 0 0,0 0-1 0 0,-6 4 102 0 0,-1 0 1 0 0,1 0-1 0 0,1 1 0 0 0,-1 0 1 0 0,1 0-1 0 0,0 1 0 0 0,0 0 1 0 0,1 0-1 0 0,0 0 0 0 0,-4 8 1 0 0,4-6-37 0 0,1 1 0 0 0,0-1 0 0 0,0 1 0 0 0,1-1 0 0 0,0 1 0 0 0,1 0 0 0 0,-2 14 0 0 0,3-17-75 0 0,1 1 0 0 0,0-1-1 0 0,0 1 1 0 0,1 0 0 0 0,0-1 0 0 0,0 0 0 0 0,0 1 0 0 0,1-1 0 0 0,0 0 0 0 0,5 10 0 0 0,-6-15-47 0 0,1 0 1 0 0,-1 1-1 0 0,1-1 1 0 0,0 0-1 0 0,0 0 1 0 0,0 0-1 0 0,0 0 1 0 0,0 0-1 0 0,1 0 1 0 0,-1 0-1 0 0,0-1 0 0 0,1 1 1 0 0,-1-1-1 0 0,6 2 1 0 0,-1 0-303 0 0,1-1 1 0 0,-1 0-1 0 0,16 2 0 0 0,10-1-2226 0 0,0-2-3975 0 0,6-2-2615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1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125 343 21191 0 0,'-6'6'1920'0'0,"2"0"-1885"0"0,1 0-1 0 0,-1 0 0 0 0,1 0 1 0 0,0 1-1 0 0,1-1 0 0 0,-1 1 0 0 0,2 0 1 0 0,-1 0-1 0 0,-1 7 0 0 0,0 0-1 0 0,-21 83 31 0 0,-33 175 1168 0 0,50-173-3918 0 0,7-88-5291 0 0</inkml:trace>
  <inkml:trace contextRef="#ctx0" brushRef="#br0" timeOffset="1">231 58 21191 0 0,'-13'-15'936'0'0,"7"7"200"0"0,4-1-912 0 0,-5 0-224 0 0,5 2 0 0 0,-4 2 0 0 0,1 1 1984 0 0,-1 13-1888 0 0,4 7-96 0 0,-5 1 0 0 0,5 3 0 0 0,2 2-1792 0 0,-3 3-376 0 0,3 3-72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1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0 440 19351 0 0,'0'0'439'0'0,"12"5"1065"0"0,-10-5-1471 0 0,0 0-1 0 0,0 0 1 0 0,0 0 0 0 0,0 0-1 0 0,0-1 1 0 0,0 1 0 0 0,0-1-1 0 0,0 1 1 0 0,0-1 0 0 0,0 0-1 0 0,0 0 1 0 0,0 0 0 0 0,0 0-1 0 0,-1 0 1 0 0,1 0 0 0 0,0 0-1 0 0,-1 0 1 0 0,1-1 0 0 0,1-2-1 0 0,2-1 443 0 0,0 0 0 0 0,0-1-1 0 0,-1 0 1 0 0,5-8 0 0 0,18-40 1441 0 0,-2-1 1 0 0,33-110 0 0 0,-43 125-1127 0 0,-9 25-373 0 0,6-22-1 0 0,-3 12-399 0 0,-9 25-17 0 0,0 0 0 0 0,0 0 0 0 0,0 0 0 0 0,0 0 0 0 0,0 0 0 0 0,0 1 0 0 0,0-1 0 0 0,0 0 0 0 0,0 0 0 0 0,0 0 0 0 0,0 0 0 0 0,1 0 0 0 0,-1 0 0 0 0,0 0 0 0 0,0 0 0 0 0,0 0 0 0 0,0 0 0 0 0,0 0 0 0 0,0 1 0 0 0,0-1 0 0 0,0 0 0 0 0,0 0 0 0 0,1 0 0 0 0,-1 0 0 0 0,0 0 0 0 0,0 0 0 0 0,0 0 0 0 0,0 0 0 0 0,0 0 0 0 0,0 0 0 0 0,0 0 0 0 0,0 0 0 0 0,1 0 0 0 0,-1 0 0 0 0,0 0 0 0 0,0 0 0 0 0,0 0 0 0 0,0 0 0 0 0,0 0 0 0 0,0 0 0 0 0,0 0 0 0 0,1-1 0 0 0,-1 1 0 0 0,0 0 0 0 0,0 0 0 0 0,0 0 0 0 0,0 0 0 0 0,0 0 0 0 0,0 0 0 0 0,0 0 0 0 0,0 0 0 0 0,0 0 0 0 0,0 0 0 0 0,0 0 0 0 0,0-1 0 0 0,1 1 0 0 0,-1 0 0 0 0,0 0 0 0 0,0 0 0 0 0,0 0 0 0 0,0 0 0 0 0,0 0 0 0 0,0 0 0 0 0,0 0 0 0 0,0-1 0 0 0,1 11 0 0 0,-1-9 0 0 0,29 168 0 0 0,-27-161 0 0 0,0 1 0 0 0,1-1 0 0 0,0 0 0 0 0,1 0 0 0 0,0 0 0 0 0,0 0 0 0 0,0 0 0 0 0,1-1 0 0 0,1 0 0 0 0,-1 0 0 0 0,1 0 0 0 0,0-1 0 0 0,0 0 0 0 0,1 0 0 0 0,7 5 0 0 0,-12-10-4 0 0,1 0 1 0 0,0 0-1 0 0,-1-1 1 0 0,1 1-1 0 0,-1-1 0 0 0,1 1 1 0 0,0-1-1 0 0,0 0 0 0 0,-1 0 1 0 0,1 0-1 0 0,0 0 1 0 0,-1 0-1 0 0,1-1 0 0 0,0 1 1 0 0,0-1-1 0 0,-1 0 1 0 0,1 1-1 0 0,-1-1 0 0 0,1-1 1 0 0,-1 1-1 0 0,1 0 0 0 0,-1-1 1 0 0,2-1-1 0 0,8-5-69 0 0,-1 0 0 0 0,-1-1 0 0 0,12-11-1 0 0,-20 18 53 0 0,16-18-815 0 0,-1 0 1 0 0,-1-1 0 0 0,-1-1-1 0 0,0 0 1 0 0,-2-1-1 0 0,17-39 1 0 0,-14 23-700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2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18 19151 0 0,'-4'-4'516'0'0,"4"3"-438"0"0,-1 0-1 0 0,0 0 1 0 0,1 0-1 0 0,-1 0 1 0 0,0 0-1 0 0,0 1 1 0 0,1-1 0 0 0,-1 0-1 0 0,0 0 1 0 0,0 1-1 0 0,0-1 1 0 0,0 1 0 0 0,0-1-1 0 0,0 1 1 0 0,0-1-1 0 0,0 1 1 0 0,0-1 0 0 0,0 1-1 0 0,-1 0 1 0 0,1 0-1 0 0,-1 0 1 0 0,2 0 38 0 0,-1 0 0 0 0,1 1-1 0 0,0-1 1 0 0,-1 1 0 0 0,1-1 0 0 0,0 0 0 0 0,0 1-1 0 0,-1-1 1 0 0,1 1 0 0 0,0-1 0 0 0,0 1-1 0 0,0-1 1 0 0,0 1 0 0 0,0 0 0 0 0,-1-1 0 0 0,1 1-1 0 0,0-1 1 0 0,0 1 0 0 0,0-1 0 0 0,1 2 0 0 0,-2 0 327 0 0,-6 76 1147 0 0,6 142 1 0 0,2-166-1329 0 0,2 43-34 0 0,4-1 0 0 0,24 116-1 0 0,-30-208-210 0 0,10 38 132 0 0,-10-39-126 0 0,0 0 0 0 0,0 0 0 0 0,1 0 0 0 0,-1 0-1 0 0,1-1 1 0 0,-1 1 0 0 0,1-1 0 0 0,0 1 0 0 0,0-1-1 0 0,0 1 1 0 0,4 2 0 0 0,-5-5-15 0 0,0 1 0 0 0,0-1 0 0 0,0 0 0 0 0,0 1 0 0 0,-1-1 0 0 0,1 0 1 0 0,0 0-1 0 0,0 1 0 0 0,0-1 0 0 0,0 0 0 0 0,0 0 0 0 0,0 0 0 0 0,0 0 0 0 0,0 0 0 0 0,0-1 0 0 0,0 1 0 0 0,0 0 0 0 0,0 0 0 0 0,0-1 0 0 0,0 1 0 0 0,0 0 0 0 0,0-1 0 0 0,0 1 0 0 0,0-1 0 0 0,-1 1 1 0 0,1-1-1 0 0,0 0 0 0 0,0 1 0 0 0,-1-1 0 0 0,1 0 0 0 0,0 0 0 0 0,-1 1 0 0 0,1-1 0 0 0,0-1 0 0 0,4-4 31 0 0,-1 0 1 0 0,0 0 0 0 0,5-11-1 0 0,5-17 45 0 0,0 0 0 0 0,8-39 0 0 0,-14 40 6 0 0,-7 25 16 0 0,0-1 0 0 0,1 1 0 0 0,1 0 0 0 0,-1 0 0 0 0,2 0 0 0 0,-1 0 0 0 0,1 0 0 0 0,8-12 0 0 0,-12 20-96 0 0,0 0 1 0 0,0-1-1 0 0,0 1 1 0 0,0 0-1 0 0,0 0 1 0 0,0 0-1 0 0,1-1 0 0 0,-1 1 1 0 0,0 0-1 0 0,0 0 1 0 0,0 0-1 0 0,1 0 1 0 0,-1 0-1 0 0,0-1 0 0 0,0 1 1 0 0,0 0-1 0 0,1 0 1 0 0,-1 0-1 0 0,0 0 0 0 0,0 0 1 0 0,1 0-1 0 0,-1 0 1 0 0,0 0-1 0 0,0 0 1 0 0,1 0-1 0 0,-1 0 0 0 0,0 0 1 0 0,0 0-1 0 0,0 0 1 0 0,1 0-1 0 0,-1 0 1 0 0,0 0-1 0 0,0 0 0 0 0,1 0 1 0 0,-1 0-1 0 0,0 1 1 0 0,0-1-1 0 0,0 0 0 0 0,1 0 1 0 0,-1 0-1 0 0,0 0 1 0 0,0 0-1 0 0,0 1 1 0 0,1-1-1 0 0,6 15 137 0 0,2 20 125 0 0,-5-6-33 0 0,6 24 10 0 0,33 101-105 0 0,-41-148-160 0 0,1 0 1 0 0,0 0-1 0 0,0 0 1 0 0,0 0-1 0 0,1 0 0 0 0,0-1 1 0 0,0 1-1 0 0,0-1 1 0 0,9 8-1 0 0,-11-12 12 0 0,-1 1 0 0 0,1-1-1 0 0,-1 1 1 0 0,1-1 0 0 0,0 0 0 0 0,-1 0 0 0 0,1 0-1 0 0,0 0 1 0 0,0 0 0 0 0,0-1 0 0 0,0 1-1 0 0,0 0 1 0 0,0-1 0 0 0,0 1 0 0 0,0-1 0 0 0,0 0-1 0 0,0 0 1 0 0,0 0 0 0 0,0 0 0 0 0,0 0-1 0 0,0 0 1 0 0,0 0 0 0 0,0-1 0 0 0,0 1 0 0 0,0-1-1 0 0,0 0 1 0 0,0 1 0 0 0,-1-1 0 0 0,1 0 0 0 0,0 0-1 0 0,0 0 1 0 0,-1 0 0 0 0,1 0 0 0 0,0-1-1 0 0,-1 1 1 0 0,2-2 0 0 0,8-9-202 0 0,0 0 0 0 0,-1-1-1 0 0,-1 0 1 0 0,0-1 0 0 0,-1 0 0 0 0,0 0 0 0 0,-1-1-1 0 0,8-23 1 0 0,38-137 959 0 0,-52 173-679 0 0,-1 0-1 0 0,0 0 0 0 0,1 0 0 0 0,-1 0 0 0 0,0 1 0 0 0,0-1 0 0 0,0 0 0 0 0,0 0 1 0 0,-1-3-1 0 0,1 4-61 0 0,0 1 1 0 0,0 0-1 0 0,0 0 1 0 0,0 0-1 0 0,0 0 1 0 0,0-1 0 0 0,0 1-1 0 0,-1 0 1 0 0,1 0-1 0 0,0 0 1 0 0,0 0-1 0 0,0 0 1 0 0,0-1-1 0 0,0 1 1 0 0,0 0 0 0 0,0 0-1 0 0,-1 0 1 0 0,1 0-1 0 0,0 0 1 0 0,0 0-1 0 0,0 0 1 0 0,0 0-1 0 0,-1 0 1 0 0,1-1 0 0 0,0 1-1 0 0,0 0 1 0 0,0 0-1 0 0,0 0 1 0 0,-1 0-1 0 0,1 0 1 0 0,0 0-1 0 0,0 0 1 0 0,0 0 0 0 0,0 0-1 0 0,-1 0 1 0 0,-9 9 202 0 0,3 1-185 0 0,1-1-1 0 0,-1 1 1 0 0,2 0 0 0 0,0 1-1 0 0,0-1 1 0 0,1 1 0 0 0,0 0-1 0 0,0 0 1 0 0,2 0 0 0 0,-1 1-1 0 0,1-1 1 0 0,1 1 0 0 0,0-1-1 0 0,1 1 1 0 0,0 0 0 0 0,1-1-1 0 0,0 1 1 0 0,1-1 0 0 0,0 1-1 0 0,1-1 1 0 0,0 0 0 0 0,1 0-1 0 0,8 18 1 0 0,-11-26-77 0 0,1-1-1 0 0,0 1 1 0 0,0-1-1 0 0,0 1 1 0 0,0-1-1 0 0,1 0 1 0 0,-1 0-1 0 0,0 0 1 0 0,1 0 0 0 0,-1-1-1 0 0,1 1 1 0 0,0 0-1 0 0,0-1 1 0 0,0 0-1 0 0,0 0 1 0 0,0 0-1 0 0,0 0 1 0 0,0 0 0 0 0,0-1-1 0 0,0 1 1 0 0,0-1-1 0 0,0 0 1 0 0,6 0-1 0 0,1 0-577 0 0,0-1-1 0 0,0-1 1 0 0,0 1-1 0 0,1-1 1 0 0,-2-1-1 0 0,13-4 1 0 0,14-9-9354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2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81 3680 0 0,'0'-39'659'0'0,"0"13"14465"0"0,-10 36-13349 0 0,9-7-1601 0 0,0 0-1 0 0,0 0 0 0 0,0 0 1 0 0,1 0-1 0 0,-1 0 1 0 0,1 0-1 0 0,0 0 1 0 0,0 3-1 0 0,-1 4 122 0 0,1 5 175 0 0,1 26 0 0 0,1-4-178 0 0,0 193 1797 0 0,-4-199-1017 0 0,2-29-27 0 0,1-4-746 0 0,1-5-95 0 0,1 0 0 0 0,-1 0-1 0 0,0-1 1 0 0,1-13 0 0 0,3-15 217 0 0,13-38 288 0 0,-8 28-616 0 0,29-77 0 0 0,-34 107-271 0 0,-3 8-44 0 0,1 0 0 0 0,-1-1-1 0 0,2 1 1 0 0,-1 0 0 0 0,1 1 0 0 0,5-8-1 0 0,-8 14-35 0 0,-1-1 0 0 0,0 1-1 0 0,1 0 1 0 0,-1 1-1 0 0,0-1 1 0 0,1 0-1 0 0,-1 0 1 0 0,1 0 0 0 0,-1 1-1 0 0,1-1 1 0 0,0 1-1 0 0,-1-1 1 0 0,1 1-1 0 0,2-1 1 0 0,8 2-7048 0 0,-1-1-576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3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14 15144 0 0,'-8'-7'1765'0'0,"8"6"-1613"0"0,0 1 0 0 0,-1-1 1 0 0,1 1-1 0 0,-1-1 0 0 0,1 0 0 0 0,-1 1 0 0 0,1 0 1 0 0,-1-1-1 0 0,1 1 0 0 0,-1-1 0 0 0,0 1 0 0 0,1 0 1 0 0,-13 3 10234 0 0,15 7-10615 0 0,-1 23 848 0 0,-1-18-581 0 0,1-1 1 0 0,-3 22 0 0 0,-5 68 294 0 0,2-14-228 0 0,-2 36-485 0 0,8-113-954 0 0,1-12-486 0 0,2-8 462 0 0,1-7-230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3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3 23039 0 0,'-15'-2'2315'0'0,"14"3"-2303"0"0,-1 1 0 0 0,0-1 1 0 0,1 1-1 0 0,-1 0 0 0 0,1 0 1 0 0,0 0-1 0 0,-1 0 0 0 0,1 0 1 0 0,0 0-1 0 0,0 0 0 0 0,0 0 0 0 0,0 0 1 0 0,1 0-1 0 0,-1 1 0 0 0,1-1 1 0 0,-1 0-1 0 0,1 0 0 0 0,0 4 0 0 0,-1 6-22 0 0,1 0-1 0 0,1 13 1 0 0,-1-21 21 0 0,3 17-11 0 0,0 0 0 0 0,1 0 0 0 0,1 0 0 0 0,1-1 0 0 0,14 32 0 0 0,53 92 0 0 0,-48-98 0 0 0,-10-19-65 0 0,58 119 215 0 0,-65-125-310 0 0,0 1 0 0 0,-1 0 0 0 0,-1 0 0 0 0,-1 1-1 0 0,2 24 1 0 0,-7-41-4 0 0,3 55-680 0 0,-3-55 813 0 0,0 0 0 0 0,-1 0 0 0 0,0 0 0 0 0,0 0 0 0 0,-1 0 0 0 0,0 0 0 0 0,-4 10 0 0 0,6-15-120 0 0,-1-1-1 0 0,1 1 1 0 0,-1 0 0 0 0,0 0-1 0 0,1 0 1 0 0,-1 0-1 0 0,0 0 1 0 0,0-1-1 0 0,1 1 1 0 0,-1 0 0 0 0,0 0-1 0 0,0-1 1 0 0,0 1-1 0 0,0-1 1 0 0,0 1-1 0 0,0-1 1 0 0,0 1 0 0 0,0-1-1 0 0,0 0 1 0 0,0 1-1 0 0,0-1 1 0 0,0 0-1 0 0,0 0 1 0 0,0 0 0 0 0,-2 0-1 0 0,-8-4-7010 0 0</inkml:trace>
  <inkml:trace contextRef="#ctx0" brushRef="#br0" timeOffset="1">11 433 16128 0 0,'0'0'1967'0'0,"9"-3"1651"0"0,9-4-2092 0 0,0 1 1 0 0,0 0 0 0 0,1 2-1 0 0,31-5 1 0 0,79 2-1975 0 0,-30 2-1752 0 0,-70 2 293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3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69 13824 0 0,'-13'-12'1483'0'0,"12"11"-1290"0"0,0 0 0 0 0,1 0 1 0 0,-1 0-1 0 0,0 1 0 0 0,0-1 0 0 0,1 0 0 0 0,-1 0 0 0 0,0 1 0 0 0,0-1 0 0 0,0 0 0 0 0,0 1 0 0 0,0-1 0 0 0,0 1 0 0 0,0-1 0 0 0,0 1 0 0 0,-1 0 0 0 0,1-1 0 0 0,0 1 0 0 0,0 0 0 0 0,0 0 0 0 0,0 0 0 0 0,0 0 0 0 0,-1 0 0 0 0,1 0 0 0 0,0 0 0 0 0,0 0 0 0 0,0 0 0 0 0,0 0 0 0 0,0 1 0 0 0,-1-1 0 0 0,1 0 1 0 0,0 1-1 0 0,0-1 0 0 0,0 1 0 0 0,-1 1 0 0 0,-5 2-2 0 0,0 0 1 0 0,0 1 0 0 0,1 1-1 0 0,0-1 1 0 0,0 1-1 0 0,1 0 1 0 0,-1 0 0 0 0,1 0-1 0 0,0 1 1 0 0,1 0 0 0 0,0 0-1 0 0,0 0 1 0 0,-5 14 0 0 0,3-7-105 0 0,2 0 0 0 0,0 0 1 0 0,0 1-1 0 0,1 0 0 0 0,1-1 1 0 0,0 27-1 0 0,2-35-158 0 0,0 7 264 0 0,0 1 1 0 0,4 20-1 0 0,-4-31-103 0 0,1 0 1 0 0,-1 0-1 0 0,1 0 1 0 0,0 0 0 0 0,0-1-1 0 0,1 1 1 0 0,-1 0-1 0 0,0 0 1 0 0,1-1-1 0 0,0 1 1 0 0,0-1-1 0 0,-1 1 1 0 0,2-1 0 0 0,-1 0-1 0 0,0 0 1 0 0,4 4-1 0 0,-4-5-89 0 0,0-1 0 0 0,0 1-1 0 0,-1-1 1 0 0,1 1 0 0 0,0-1-1 0 0,0 1 1 0 0,-1-1 0 0 0,1 0 0 0 0,0 0-1 0 0,0 0 1 0 0,0 0 0 0 0,-1 0-1 0 0,1-1 1 0 0,0 1 0 0 0,0 0 0 0 0,-1-1-1 0 0,1 1 1 0 0,0-1 0 0 0,0 0-1 0 0,-1 1 1 0 0,1-1 0 0 0,-1 0 0 0 0,1 0-1 0 0,-1 0 1 0 0,1 0 0 0 0,-1-1-1 0 0,2 0 1 0 0,3-4-2 0 0,0 0 1 0 0,0 0-1 0 0,-1 0 0 0 0,9-12 0 0 0,3-8 205 0 0,-2-2-1 0 0,23-55 1 0 0,12-64 565 0 0,-45 134-507 0 0,-3 7-74 0 0,0 0 0 0 0,0 0 0 0 0,-1 0 0 0 0,2-10 1 0 0,-3 16-69 0 0,0 2-180 0 0,-2 32-350 0 0,1-23-261 0 0,0 0 0 0 0,1 0 1 0 0,1 0-1 0 0,2 17 0 0 0,1-12-445 0 0,0 0 1 0 0,1-1-1 0 0,8 17 1 0 0,14 16-6331 0 0,-13-25 1124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4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0 366 13760 0 0,'0'0'1246'0'0,"0"-18"353"0"0,6-57 6216 0 0,-3 38-6236 0 0,0 15-407 0 0,10-37 1 0 0,-6 33-665 0 0,18-75 1079 0 0,-25 101-1578 0 0,6-25 412 0 0,-6 25-418 0 0,0 0-1 0 0,0 0 1 0 0,0 0 0 0 0,-1 0 0 0 0,1 0-1 0 0,0 0 1 0 0,0 0 0 0 0,0 0-1 0 0,1 0 1 0 0,-1-1 0 0 0,0 1 0 0 0,0 0-1 0 0,0 0 1 0 0,0 0 0 0 0,0 0 0 0 0,0 0-1 0 0,0 0 1 0 0,0 0 0 0 0,0 0-1 0 0,0 0 1 0 0,0 0 0 0 0,0 0 0 0 0,0-1-1 0 0,0 1 1 0 0,0 0 0 0 0,0 0 0 0 0,0 0-1 0 0,0 0 1 0 0,0 0 0 0 0,0 0-1 0 0,1 0 1 0 0,-1 0 0 0 0,0 0 0 0 0,0 0-1 0 0,0 0 1 0 0,0 0 0 0 0,0 0 0 0 0,0 0-1 0 0,0 0 1 0 0,0 0 0 0 0,0 0-1 0 0,0 0 1 0 0,1 0 0 0 0,-1 0 0 0 0,0 0-1 0 0,0 0 1 0 0,0 0 0 0 0,0 0 0 0 0,0 0-1 0 0,0 0 1 0 0,0 0 0 0 0,0 0-1 0 0,0 0 1 0 0,0 0 0 0 0,1 0 0 0 0,-1 0-1 0 0,3 13 21 0 0,7 62-55 0 0,22 82 0 0 0,-29-145 41 0 0,0 0 0 0 0,2 0 0 0 0,6 13 0 0 0,-10-22-5 0 0,1 0 0 0 0,0 0 0 0 0,0 0 0 0 0,1 0 0 0 0,-1 0 0 0 0,0-1 0 0 0,4 3 0 0 0,-5-4-3 0 0,0 0 1 0 0,1 0 0 0 0,-1 0-1 0 0,1 0 1 0 0,-1 0 0 0 0,0-1-1 0 0,1 1 1 0 0,-1-1 0 0 0,1 1-1 0 0,0-1 1 0 0,-1 0 0 0 0,1 1-1 0 0,-1-1 1 0 0,1 0 0 0 0,0 0-1 0 0,2 0 1 0 0,-2-1 8 0 0,0 1-1 0 0,1-1 1 0 0,-1 0 0 0 0,0 0 0 0 0,1 0-1 0 0,-1 0 1 0 0,0 0 0 0 0,0-1-1 0 0,0 1 1 0 0,0-1 0 0 0,0 1-1 0 0,0-1 1 0 0,0 1 0 0 0,-1-1 0 0 0,2-2-1 0 0,5-5 28 0 0,10-21-1 0 0,-7 13-56 0 0,-11 16 14 0 0,115-153-4869 0 0,-101 139 2334 0 0,24-20 1 0 0,-23 22 574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4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 16639 0 0,'0'0'1512'0'0,"-12"2"1762"0"0,6 0-2721 0 0,0 1 0 0 0,1 0 0 0 0,-1 0 0 0 0,1 0 0 0 0,0 1 0 0 0,0-1 0 0 0,0 1 0 0 0,0 1-1 0 0,1-1 1 0 0,-1 1 0 0 0,1-1 0 0 0,-4 7 0 0 0,3-3-286 0 0,1-1-1 0 0,0 1 0 0 0,0 0 1 0 0,0 0-1 0 0,1 0 0 0 0,1 1 1 0 0,-1-1-1 0 0,-1 13 0 0 0,3-13-224 0 0,0 1-1 0 0,0-1 1 0 0,1 0-1 0 0,0 0 0 0 0,1 1 1 0 0,-1-1-1 0 0,2 0 1 0 0,-1 0-1 0 0,1 0 1 0 0,0 0-1 0 0,1 0 0 0 0,0 0 1 0 0,0-1-1 0 0,1 1 1 0 0,0-1-1 0 0,0 0 1 0 0,0 0-1 0 0,1 0 0 0 0,0-1 1 0 0,7 7-1 0 0,-10-11-37 0 0,0 0 1 0 0,1 0-1 0 0,-1 0 0 0 0,1-1 0 0 0,-1 1 0 0 0,1-1 0 0 0,-1 0 0 0 0,1 0 0 0 0,0 0 0 0 0,0 0 0 0 0,0 0 0 0 0,0-1 0 0 0,-1 1 0 0 0,1-1 0 0 0,0 1 0 0 0,0-1 0 0 0,0 0 1 0 0,0-1-1 0 0,0 1 0 0 0,0 0 0 0 0,0-1 0 0 0,0 1 0 0 0,0-1 0 0 0,0 0 0 0 0,-1 0 0 0 0,5-2 0 0 0,1-1-14 0 0,-1-1 0 0 0,0 1-1 0 0,0-1 1 0 0,-1 0 0 0 0,1-1-1 0 0,-1 0 1 0 0,0 0 0 0 0,5-7 0 0 0,28-32-350 0 0,13-15-184 0 0,-45 49 512 0 0,-5 8 72 0 0,0 0 0 0 0,0-1-1 0 0,1 1 1 0 0,-1 0 0 0 0,1 0 0 0 0,3-3-1 0 0,-5 6 184 0 0,-15 11 128 0 0,10-8-313 0 0,1 0 0 0 0,-1 0 1 0 0,1 1-1 0 0,-1 0 0 0 0,1-1 1 0 0,0 1-1 0 0,1 0 0 0 0,-1 1 0 0 0,1-1 1 0 0,0 0-1 0 0,-2 6 0 0 0,-1 2 95 0 0,1 1-1 0 0,-4 24 1 0 0,7-28-128 0 0,0 0 1 0 0,0-1-1 0 0,1 1 0 0 0,0 0 1 0 0,0-1-1 0 0,1 1 0 0 0,0 0 1 0 0,4 12-1 0 0,-4-17-3 0 0,0 0 1 0 0,1 0-1 0 0,0 0 0 0 0,0-1 0 0 0,0 1 1 0 0,0-1-1 0 0,0 1 0 0 0,1-1 1 0 0,-1 0-1 0 0,1 0 0 0 0,0 0 0 0 0,0 0 1 0 0,0-1-1 0 0,0 1 0 0 0,0-1 1 0 0,1 1-1 0 0,-1-1 0 0 0,1 0 0 0 0,0-1 1 0 0,5 3-1 0 0,-2-2-195 0 0,0-1 0 0 0,0 0 0 0 0,0 0-1 0 0,0 0 1 0 0,1-1 0 0 0,-1 0 0 0 0,0-1 0 0 0,0 0 0 0 0,0 0 0 0 0,0 0-1 0 0,0-1 1 0 0,0 0 0 0 0,12-5 0 0 0,-3 0-527 0 0,-1-1 0 0 0,1 0 0 0 0,-1-1 0 0 0,15-13 0 0 0,12-12-1072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82 4144 0 0,'-1'-1'141'0'0,"-1"0"1"0"0,1 0 0 0 0,-1-1-1 0 0,1 1 1 0 0,0 0-1 0 0,0-1 1 0 0,-1 1 0 0 0,1-1-1 0 0,-1-2 1 0 0,0-1 1652 0 0,-1-1 1 0 0,1 0-1 0 0,-2-9 0 0 0,-2-4 45 0 0,6 18-1739 0 0,0 1 0 0 0,-1-1 1 0 0,1 1-1 0 0,0-1 1 0 0,0 1-1 0 0,-1-1 1 0 0,1 1-1 0 0,0-1 1 0 0,0 1-1 0 0,0-1 1 0 0,0 1-1 0 0,0-1 1 0 0,0 1-1 0 0,0-1 1 0 0,0 0-1 0 0,0 1 1 0 0,0-1-1 0 0,0 1 0 0 0,0-1 1 0 0,0 1-1 0 0,0-1 1 0 0,0 1-1 0 0,0-1 1 0 0,1 0-1 0 0,0 2-61 0 0,-1-1-1 0 0,1 1 1 0 0,0 0-1 0 0,-1-1 0 0 0,1 1 1 0 0,-1 0-1 0 0,1 0 1 0 0,-1-1-1 0 0,0 1 1 0 0,1 0-1 0 0,-1 0 1 0 0,0 0-1 0 0,1 0 0 0 0,-1 0 1 0 0,0 0-1 0 0,0 1 1 0 0,11 44-79 0 0,6 55 1 0 0,-11-63 89 0 0,12 39 0 0 0,-2-8-53 0 0,5 23-2 0 0,-16-76 22 0 0,0 0-1 0 0,1 0 0 0 0,13 22 0 0 0,-19-37-6 0 0,0 0-1 0 0,1-1 0 0 0,-1 1 0 0 0,0 0 0 0 0,1-1 0 0 0,-1 1 1 0 0,0 0-1 0 0,1-1 0 0 0,-1 1 0 0 0,1-1 0 0 0,-1 1 0 0 0,1-1 1 0 0,-1 1-1 0 0,1-1 0 0 0,0 0 0 0 0,-1 1 0 0 0,1-1 0 0 0,-1 1 1 0 0,1-1-1 0 0,0 0 0 0 0,-1 0 0 0 0,1 1 0 0 0,0-1 0 0 0,-1 0 1 0 0,1 0-1 0 0,0 0 0 0 0,0 0 0 0 0,-1 0 0 0 0,1 0 0 0 0,0 0 1 0 0,0 0-1 0 0,1-1 37 0 0,-1 0 1 0 0,0 1 0 0 0,0-1-1 0 0,0 0 1 0 0,0 0-1 0 0,0 0 1 0 0,0 0-1 0 0,0 0 1 0 0,0 0 0 0 0,0-1-1 0 0,0 1 1 0 0,-1 0-1 0 0,1 0 1 0 0,0-1 0 0 0,0-2-1 0 0,9-22 548 0 0,-2-1 1 0 0,8-49-1 0 0,-9 43 41 0 0,14-47 0 0 0,-15 60-324 0 0,6-17 470 0 0,-11 35-737 0 0,0 0 0 0 0,0 0 0 0 0,0 0 0 0 0,0 0 0 0 0,0 0 0 0 0,1 0 0 0 0,-1 0 0 0 0,1 0 0 0 0,-1 1 0 0 0,1-1 0 0 0,0 1 0 0 0,3-3 0 0 0,-5 4-41 0 0,1-1-1 0 0,-1 1 0 0 0,1 0 0 0 0,-1 0 1 0 0,1 0-1 0 0,-1 0 0 0 0,1 0 0 0 0,-1 0 1 0 0,1 0-1 0 0,-1 0 0 0 0,1 0 0 0 0,-1 0 1 0 0,1 0-1 0 0,-1 0 0 0 0,1 0 0 0 0,-1 0 1 0 0,1 0-1 0 0,-1 0 0 0 0,1 1 0 0 0,-1-1 1 0 0,1 0-1 0 0,-1 0 0 0 0,1 1 0 0 0,-1-1 1 0 0,0 0-1 0 0,1 1 0 0 0,-1-1 0 0 0,1 0 1 0 0,-1 1-1 0 0,1 0 0 0 0,9 14-12 0 0,-9-13 14 0 0,4 10-4 0 0,0 0 0 0 0,-1 0 0 0 0,0 1 0 0 0,2 13 0 0 0,0 2-12 0 0,4 21-48 0 0,-7-31 60 0 0,7 27 0 0 0,4 6 116 0 0,5 15 320 0 0,-17-59-413 0 0,1-1 0 0 0,0 1 0 0 0,1-1 0 0 0,0 1 0 0 0,0-1 0 0 0,0 0 0 0 0,6 6 0 0 0,-9-10-84 0 0,1-1 0 0 0,-1 1 0 0 0,0-1 1 0 0,0 0-1 0 0,1 1 0 0 0,-1-1 0 0 0,1 0 0 0 0,-1 0 0 0 0,1 0 0 0 0,0 0 0 0 0,-1 0 0 0 0,1-1 0 0 0,0 1 0 0 0,-1 0 0 0 0,1-1 0 0 0,0 1 0 0 0,0-1 1 0 0,0 0-1 0 0,0 1 0 0 0,-1-1 0 0 0,1 0 0 0 0,0 0 0 0 0,0 0 0 0 0,0-1 0 0 0,0 1 0 0 0,0 0 0 0 0,-1-1 0 0 0,1 1 0 0 0,0-1 0 0 0,0 1 0 0 0,-1-1 1 0 0,3-1-1 0 0,7-5-1593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5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403 93 13360 0 0,'-27'-9'1097'0'0,"0"-1"75"0"0,0 2 1 0 0,-39-7-1 0 0,53 13-553 0 0,0 1-1 0 0,0 1 1 0 0,-1 0-1 0 0,1 0 1 0 0,0 2 0 0 0,0-1-1 0 0,0 2 1 0 0,-23 7-1 0 0,28-7-345 0 0,0 0-1 0 0,1 0 1 0 0,-1 1-1 0 0,1 0 1 0 0,0 1-1 0 0,0 0 0 0 0,1 0 1 0 0,-1 0-1 0 0,1 1 1 0 0,0 0-1 0 0,1 0 1 0 0,-1 0-1 0 0,1 1 1 0 0,0 0-1 0 0,-3 7 0 0 0,6-11-225 0 0,1 0 0 0 0,0 1-1 0 0,0-1 1 0 0,0 0-1 0 0,0 0 1 0 0,0 1 0 0 0,1-1-1 0 0,0 0 1 0 0,0 1-1 0 0,0-1 1 0 0,0 7 0 0 0,0-9-42 0 0,0 0 0 0 0,1-1 1 0 0,-1 1-1 0 0,0 0 1 0 0,0 0-1 0 0,1 0 1 0 0,-1 0-1 0 0,0 0 0 0 0,1 0 1 0 0,-1-1-1 0 0,1 1 1 0 0,-1 0-1 0 0,1 0 0 0 0,-1-1 1 0 0,1 1-1 0 0,0 0 1 0 0,-1-1-1 0 0,1 1 0 0 0,0 0 1 0 0,0-1-1 0 0,-1 1 1 0 0,1-1-1 0 0,0 1 0 0 0,0-1 1 0 0,0 0-1 0 0,0 1 1 0 0,-1-1-1 0 0,1 0 1 0 0,0 0-1 0 0,0 1 0 0 0,0-1 1 0 0,0 0-1 0 0,0 0 1 0 0,0 0-1 0 0,0 0 0 0 0,0 0 1 0 0,0 0-1 0 0,0-1 1 0 0,0 1-1 0 0,-1 0 0 0 0,1 0 1 0 0,0-1-1 0 0,0 1 1 0 0,0 0-1 0 0,1-2 0 0 0,14-4 46 0 0,0-2 0 0 0,-1 0 0 0 0,22-15-1 0 0,41-35 346 0 0,-38 27-327 0 0,24-14-3214 0 0,-18 20-5281 0 0,-24 15 725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5.4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49 529 2304 0 0,'0'32'335'0'0,"-5"37"0"0"0,1-47 3842 0 0,-1 0 4109 0 0,-6-2 466 0 0,2-28-6271 0 0,7 3-2268 0 0,-1 0 0 0 0,1 0 0 0 0,1 0 0 0 0,-1 0 0 0 0,1 0 0 0 0,-1-1 1 0 0,2 1-1 0 0,-2-7 0 0 0,2-49 204 0 0,1 33-171 0 0,4-155 506 0 0,-2 147-569 0 0,2-1 0 0 0,2 1 0 0 0,10-35 0 0 0,-12 59-158 0 0,-1-1-1 0 0,1 1 1 0 0,1 0 0 0 0,1 1 0 0 0,-1 0-1 0 0,2 0 1 0 0,-1 0 0 0 0,1 1-1 0 0,1 0 1 0 0,17-15 0 0 0,-21 20-35 0 0,0 1-1 0 0,0 0 1 0 0,1 0 0 0 0,0 0 0 0 0,0 1 0 0 0,0 0 0 0 0,0 0 0 0 0,0 1 0 0 0,1-1 0 0 0,-1 1 0 0 0,1 1 0 0 0,-1-1 0 0 0,1 1 0 0 0,0 0 0 0 0,-1 1 0 0 0,1 0-1 0 0,0 0 1 0 0,0 0 0 0 0,0 1 0 0 0,-1 0 0 0 0,1 0 0 0 0,8 3 0 0 0,-10-2-92 0 0,-1 0-1 0 0,0 0 0 0 0,0 0 1 0 0,0 1-1 0 0,0-1 1 0 0,0 1-1 0 0,0 0 1 0 0,-1 0-1 0 0,0 0 1 0 0,1 1-1 0 0,-1-1 1 0 0,0 1-1 0 0,-1 0 1 0 0,1 0-1 0 0,-1 0 0 0 0,0 0 1 0 0,1 0-1 0 0,-2 0 1 0 0,1 1-1 0 0,-1-1 1 0 0,1 1-1 0 0,-1-1 1 0 0,0 1-1 0 0,0 8 1 0 0,0-5-450 0 0,-1 0 0 0 0,0 0 1 0 0,0 1-1 0 0,-1-1 0 0 0,0 0 1 0 0,0 0-1 0 0,-1 0 1 0 0,0 0-1 0 0,-1 0 0 0 0,0 0 1 0 0,0 0-1 0 0,0-1 0 0 0,-7 10 1 0 0,-3 1-2091 0 0</inkml:trace>
  <inkml:trace contextRef="#ctx0" brushRef="#br0" timeOffset="1">75 316 18831 0 0,'-16'1'727'0'0,"10"-1"-434"0"0,-1 1 1 0 0,1-1 0 0 0,0 1-1 0 0,-12 4 2936 0 0,29-3-1801 0 0,8 0-1308 0 0,-1 0 1 0 0,1-1 0 0 0,29-2-1 0 0,-6 0-272 0 0,73 3-1764 0 0,-75-2 912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5.9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300 11 7400 0 0,'-5'-7'800'0'0,"0"7"-676"0"0,4 0 518 0 0,-16-3 3686 0 0,10 4-3731 0 0,0 0 0 0 0,-1 1 0 0 0,1 0-1 0 0,0 0 1 0 0,0 1 0 0 0,0 0 0 0 0,1 0-1 0 0,-1 0 1 0 0,-11 9 0 0 0,-2-1 314 0 0,6-2-343 0 0,1 1 0 0 0,0 1 0 0 0,0 0 0 0 0,1 0 0 0 0,0 1 1 0 0,1 1-1 0 0,-14 20 0 0 0,18-22-326 0 0,-1 1-1 0 0,2-1 1 0 0,0 1 0 0 0,0 0-1 0 0,1 1 1 0 0,1-1 0 0 0,0 1-1 0 0,1 0 1 0 0,0 0 0 0 0,-1 14-1 0 0,3-20-187 0 0,0 1-1 0 0,1 0 0 0 0,0-1 1 0 0,1 1-1 0 0,0 0 1 0 0,0-1-1 0 0,0 1 1 0 0,1-1-1 0 0,0 1 0 0 0,0-1 1 0 0,1 0-1 0 0,0 0 1 0 0,0 0-1 0 0,1 0 0 0 0,0-1 1 0 0,0 1-1 0 0,1-1 1 0 0,9 10-1 0 0,-9-12-39 0 0,0 0-1 0 0,0-1 0 0 0,1 1 1 0 0,-1-1-1 0 0,1-1 0 0 0,0 1 1 0 0,0-1-1 0 0,0 0 0 0 0,0 0 1 0 0,0-1-1 0 0,0 1 1 0 0,0-1-1 0 0,0-1 0 0 0,1 1 1 0 0,-1-1-1 0 0,11-1 0 0 0,0-1-140 0 0,1 0 0 0 0,0-1 0 0 0,-1-1 0 0 0,28-11 0 0 0,-33 11-364 0 0,0-1 0 0 0,-1-1-1 0 0,15-9 1 0 0,1-4-1384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6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0 21247 0 0,'0'0'1928'0'0,"-1"2"-1509"0"0,-3 8-66 0 0,1-1 1 0 0,0 1-1 0 0,0 0 0 0 0,1 1 1 0 0,-1 14-1 0 0,-1 2 66 0 0,-22 171 1292 0 0,10-65-1269 0 0,13-116-427 0 0,-12 118 135 0 0,14-112-129 0 0,1 0 0 0 0,1 0 0 0 0,7 42 0 0 0,-8-60-191 0 0,2-1 0 0 0,-1 1-1 0 0,0-1 1 0 0,1 0 0 0 0,0 1 0 0 0,0-1-1 0 0,0 0 1 0 0,0 0 0 0 0,6 6 0 0 0,-7-9 83 0 0,0 1 0 0 0,0-1 1 0 0,0 0-1 0 0,1 0 1 0 0,-1 0-1 0 0,1 0 1 0 0,-1 0-1 0 0,1 0 1 0 0,-1 0-1 0 0,1 0 1 0 0,-1-1-1 0 0,1 1 1 0 0,0-1-1 0 0,0 1 1 0 0,-1-1-1 0 0,1 0 1 0 0,0 1-1 0 0,0-1 1 0 0,-1 0-1 0 0,1 0 1 0 0,0 0-1 0 0,0 0 1 0 0,-1-1-1 0 0,1 1 0 0 0,0 0 1 0 0,0-1-1 0 0,2-1 1 0 0,13-6-1401 0 0,3-6-37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6.7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14 13824 0 0,'-2'-2'177'0'0,"0"1"0"0"0,0-1 1 0 0,0 1-1 0 0,0 0 0 0 0,-1 0 0 0 0,1 0 1 0 0,0 0-1 0 0,-1 0 0 0 0,1 0 1 0 0,-1 1-1 0 0,1-1 0 0 0,-1 1 1 0 0,1-1-1 0 0,-1 1 0 0 0,1 0 1 0 0,-1 0-1 0 0,0 0 0 0 0,1 1 1 0 0,-1-1-1 0 0,1 0 0 0 0,-1 1 1 0 0,1 0-1 0 0,0-1 0 0 0,-1 1 0 0 0,1 0 1 0 0,0 1-1 0 0,-3 0 0 0 0,-1 1 305 0 0,1 0 0 0 0,0 0-1 0 0,1 0 1 0 0,-1 1-1 0 0,1-1 1 0 0,-1 1-1 0 0,1 0 1 0 0,0 0 0 0 0,0 1-1 0 0,1-1 1 0 0,-5 8-1 0 0,5-6-288 0 0,1 1-1 0 0,-1-1 1 0 0,1 1-1 0 0,1-1 0 0 0,-1 1 1 0 0,1-1-1 0 0,0 1 1 0 0,1 0-1 0 0,0-1 1 0 0,0 1-1 0 0,0 0 1 0 0,1 0-1 0 0,0-1 0 0 0,0 1 1 0 0,1 0-1 0 0,-1-1 1 0 0,5 9-1 0 0,-6-13-158 0 0,1-1 0 0 0,0 1 1 0 0,0-1-1 0 0,0 1 0 0 0,-1-1 0 0 0,2 1 0 0 0,-1-1 0 0 0,0 1 1 0 0,0-1-1 0 0,0 0 0 0 0,1 0 0 0 0,-1 1 0 0 0,0-1 0 0 0,1 0 1 0 0,-1 0-1 0 0,1-1 0 0 0,0 1 0 0 0,-1 0 0 0 0,1 0 0 0 0,-1-1 1 0 0,1 1-1 0 0,0-1 0 0 0,0 1 0 0 0,-1-1 0 0 0,1 0 0 0 0,0 0 1 0 0,0 0-1 0 0,0 0 0 0 0,-1 0 0 0 0,1 0 0 0 0,0 0 0 0 0,0-1 1 0 0,-1 1-1 0 0,1 0 0 0 0,0-1 0 0 0,-1 0 0 0 0,3 0 0 0 0,2-2 42 0 0,0 0 0 0 0,-1 0 0 0 0,1 0 0 0 0,-1 0 0 0 0,0-1 0 0 0,1 0 0 0 0,-2 0 0 0 0,1 0 0 0 0,6-8-1 0 0,3-5 360 0 0,-1-2-1 0 0,15-27 0 0 0,-23 38-145 0 0,-7 10-10 0 0,-5 15-175 0 0,-3 15-104 0 0,-6 35 0 0 0,14-54-31 0 0,-2 3-92 0 0,1 1-1 0 0,1-1 1 0 0,0 1-1 0 0,1-1 0 0 0,1 1 1 0 0,2 17-1 0 0,-1-31-103 0 0,0 0 0 0 0,0 0 0 0 0,0 0 0 0 0,0 1 0 0 0,0-1 0 0 0,4 5 0 0 0,-5-7 64 0 0,1 0 0 0 0,-1 0 0 0 0,1 0 1 0 0,0 0-1 0 0,0 0 0 0 0,-1 0 1 0 0,1-1-1 0 0,0 1 0 0 0,0 0 1 0 0,0 0-1 0 0,0-1 0 0 0,0 1 0 0 0,0-1 1 0 0,0 1-1 0 0,0-1 0 0 0,0 1 1 0 0,0-1-1 0 0,0 0 0 0 0,0 1 0 0 0,0-1 1 0 0,1 0-1 0 0,-1 0 0 0 0,2 0 1 0 0,10-4-1688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7.0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6 14744 0 0,'-3'-1'117'0'0,"1"0"0"0"0,-1 0 1 0 0,1 0-1 0 0,-1 1 1 0 0,1-1-1 0 0,-1 1 1 0 0,1 0-1 0 0,-1 0 0 0 0,0 0 1 0 0,1 0-1 0 0,-1 0 1 0 0,1 0-1 0 0,-1 1 1 0 0,1-1-1 0 0,-1 1 1 0 0,-3 1-1 0 0,1 0 444 0 0,2 0-1 0 0,-1 0 1 0 0,0 0-1 0 0,0 1 1 0 0,1 0 0 0 0,-1-1-1 0 0,1 1 1 0 0,0 0-1 0 0,-5 6 1 0 0,5-5 41 0 0,0 0 0 0 0,0 0 0 0 0,1 0 0 0 0,0 0 0 0 0,0 1 0 0 0,0-1 1 0 0,0 0-1 0 0,-2 10 0 0 0,4-11-507 0 0,-1 0 1 0 0,1 0 0 0 0,0 0-1 0 0,-1 0 1 0 0,1 0-1 0 0,1-1 1 0 0,-1 1 0 0 0,0 0-1 0 0,1 0 1 0 0,0 0 0 0 0,-1 0-1 0 0,1 0 1 0 0,0-1 0 0 0,3 6-1 0 0,1-2 72 0 0,-1 1 1 0 0,2-1-1 0 0,-1-1 0 0 0,1 1 1 0 0,0-1-1 0 0,0 0 0 0 0,10 6 0 0 0,-8-5 51 0 0,0 0-1 0 0,0 1 1 0 0,-1-1-1 0 0,8 10 0 0 0,-10-11-199 0 0,-1 1 0 0 0,-1-1 0 0 0,1 1 0 0 0,-1-1 0 0 0,4 10 0 0 0,-6-12 23 0 0,0 0-1 0 0,0 0 0 0 0,-1 0 0 0 0,1 0 0 0 0,-1 0 0 0 0,0 0 1 0 0,0 0-1 0 0,0 0 0 0 0,0 0 0 0 0,0 0 0 0 0,0 0 0 0 0,-1 0 1 0 0,0 0-1 0 0,-1 4 0 0 0,-1 3-24 0 0,-1 0 0 0 0,0-1 0 0 0,-1 1 0 0 0,0-1 0 0 0,-1 0 1 0 0,0 0-1 0 0,0-1 0 0 0,0 1 0 0 0,-1-1 0 0 0,-1-1 0 0 0,1 0 0 0 0,-1 0 0 0 0,-1 0 0 0 0,1-1 0 0 0,-15 8 0 0 0,12-8-96 0 0,7-3-202 0 0,0-1 0 0 0,0 0 0 0 0,-1 0 0 0 0,1 0-1 0 0,0 0 1 0 0,-1-1 0 0 0,1 0 0 0 0,-1 1-1 0 0,0-2 1 0 0,1 1 0 0 0,-8 0 0 0 0,5-3-1889 0 0,6-3-465 0 0</inkml:trace>
  <inkml:trace contextRef="#ctx0" brushRef="#br0" timeOffset="1">542 58 10592 0 0,'-12'0'1136'0'0,"11"0"-1066"0"0,-9 4 4134 0 0,1 0 0 0 0,-1 0 0 0 0,-13 9 0 0 0,3 4-3503 0 0,16-14-556 0 0,1 1 0 0 0,0-1 0 0 0,0 1 0 0 0,0 0-1 0 0,0 0 1 0 0,1 0 0 0 0,-1 0 0 0 0,-2 9 0 0 0,4-10-84 0 0,0 0 0 0 0,1 0-1 0 0,-1 0 1 0 0,1 0 0 0 0,0 0 0 0 0,0 0 0 0 0,0 0 0 0 0,0 0 0 0 0,0 0 0 0 0,1 0 0 0 0,0 0 0 0 0,-1 0 0 0 0,1 0-1 0 0,2 5 1 0 0,1 3 47 0 0,-3-9-90 0 0,0 0 0 0 0,0 1-1 0 0,0-1 1 0 0,0 0 0 0 0,0 1 0 0 0,1-1 0 0 0,-1 0-1 0 0,0 0 1 0 0,1 0 0 0 0,0 0 0 0 0,-1-1-1 0 0,3 3 1 0 0,22 15-102 0 0,-13-10 401 0 0,22 21 0 0 0,-32-28-362 0 0,-1 1 1 0 0,1 0-1 0 0,-1 0 1 0 0,1 0-1 0 0,-1 1 1 0 0,0-1-1 0 0,0 0 0 0 0,-1 1 1 0 0,1-1-1 0 0,-1 1 1 0 0,0 0-1 0 0,2 6 1 0 0,-3-4 66 0 0,0 0 0 0 0,-1 0 0 0 0,0 0 0 0 0,0 0 0 0 0,0 0 0 0 0,-1-1 0 0 0,1 1 0 0 0,-1-1 0 0 0,-1 1 1 0 0,1-1-1 0 0,-1 1 0 0 0,0-1 0 0 0,0 0 0 0 0,-1-1 0 0 0,-6 9 0 0 0,3-6-244 0 0,-1 0-1 0 0,1-1 0 0 0,-2 1 1 0 0,1-2-1 0 0,-1 1 1 0 0,0-1-1 0 0,0 0 1 0 0,-14 5-1 0 0,23-10 56 0 0,-1 0-1 0 0,1 0 0 0 0,-1 0 1 0 0,1 1-1 0 0,-1-1 1 0 0,1 0-1 0 0,-1 0 0 0 0,1 0 1 0 0,-1 0-1 0 0,1 0 0 0 0,-1 0 1 0 0,1 0-1 0 0,-1 0 0 0 0,1 0 1 0 0,-1 0-1 0 0,1 0 0 0 0,-1 0 1 0 0,1 0-1 0 0,-2-1 0 0 0,2 1-1 0 0,0 0-1 0 0,0 0 0 0 0,0-1 0 0 0,0 1 1 0 0,0 0-1 0 0,0 0 0 0 0,0-1 1 0 0,0 1-1 0 0,0 0 0 0 0,0-1 0 0 0,0 1 1 0 0,0 0-1 0 0,0 0 0 0 0,0-1 0 0 0,0 1 1 0 0,0 0-1 0 0,0-1 0 0 0,0 1 0 0 0,0 0 1 0 0,0 0-1 0 0,1-1 0 0 0,-1 1 0 0 0,0 0 1 0 0,0 0-1 0 0,0-1 0 0 0,0 1 1 0 0,1 0-1 0 0,-1 0 0 0 0,0-1 0 0 0,6-7-2010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7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1 200 23039 0 0,'10'-6'632'0'0,"0"0"0"0"0,0-1 0 0 0,15-14 0 0 0,-16 14-173 0 0,-2-1 1 0 0,1 0-1 0 0,-1 0 0 0 0,0-1 0 0 0,-1 0 1 0 0,0 0-1 0 0,-1-1 0 0 0,0 0 0 0 0,0 0 0 0 0,-1 0 1 0 0,0 0-1 0 0,-1-1 0 0 0,3-11 0 0 0,-6 21-446 0 0,0 0 1 0 0,0 0-1 0 0,0 0 0 0 0,0 0 0 0 0,0 0 0 0 0,0 1 0 0 0,0-1 0 0 0,0 0 0 0 0,0 0 1 0 0,0 0-1 0 0,-1 0 0 0 0,1 0 0 0 0,0 1 0 0 0,-1-1 0 0 0,1-1 0 0 0,-1 2-1 0 0,1 0 1 0 0,0-1-1 0 0,-1 1 0 0 0,1 0 0 0 0,0 0 0 0 0,-1-1 1 0 0,1 1-1 0 0,0 0 0 0 0,-1 0 0 0 0,1-1 0 0 0,0 1 1 0 0,-1 0-1 0 0,1 0 0 0 0,-1 0 0 0 0,1 0 0 0 0,-1 0 1 0 0,1 0-1 0 0,0 0 0 0 0,-1 0 0 0 0,1 0 0 0 0,-1 0 1 0 0,-1 0 9 0 0,0 0 0 0 0,1 1 0 0 0,-1-1 0 0 0,0 1 0 0 0,0-1 0 0 0,1 1 0 0 0,-1 0 0 0 0,1 0 0 0 0,-1 0 0 0 0,1 0 0 0 0,-1 0 1 0 0,-1 1-1 0 0,-6 7-82 0 0,1 0 0 0 0,0 1 1 0 0,0-1-1 0 0,1 2 0 0 0,0-1 1 0 0,0 1-1 0 0,-7 17 0 0 0,7-11-37 0 0,1 1 0 0 0,0 0 0 0 0,1 0 0 0 0,-3 26 0 0 0,7-37-21 0 0,1-1-1 0 0,0 0 1 0 0,0 1-1 0 0,0-1 1 0 0,1 0 0 0 0,0 0-1 0 0,0 1 1 0 0,1-1-1 0 0,2 8 1 0 0,-3-12 65 0 0,-1 0 0 0 0,1-1 0 0 0,0 1 0 0 0,0 0 0 0 0,0 0 0 0 0,0 0 0 0 0,0 0 0 0 0,1-1 0 0 0,-1 1 0 0 0,1-1 0 0 0,-1 1 0 0 0,1-1 0 0 0,-1 1 0 0 0,1-1 0 0 0,0 0 0 0 0,-1 0 0 0 0,1 0 0 0 0,0 0 0 0 0,0 0 0 0 0,0 0 0 0 0,0 0 0 0 0,0-1 0 0 0,0 1 0 0 0,0-1 0 0 0,0 1 0 0 0,0-1 0 0 0,0 0 0 0 0,0 0 0 0 0,0 0 0 0 0,1 0 0 0 0,1 0 0 0 0,5-2-847 0 0,-1 0 0 0 0,1-1-1 0 0,9-3 1 0 0,5-6-1875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07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32 24879 0 0,'1'-2'119'0'0,"-1"1"-38"0"0,1 0 0 0 0,-1 0 0 0 0,0 0 0 0 0,0 0-1 0 0,1 0 1 0 0,-1 0 0 0 0,0 0 0 0 0,0 0 0 0 0,0 1 0 0 0,0-1-1 0 0,0 0 1 0 0,-1 0 0 0 0,1 0 0 0 0,0 0 0 0 0,0 0-1 0 0,-1 0 1 0 0,1 0 0 0 0,0 0 0 0 0,-1 1 0 0 0,1-1 0 0 0,-1 0-1 0 0,1 0 1 0 0,-1 0 0 0 0,1 1 0 0 0,-1-1 0 0 0,1 0-1 0 0,-1 1 1 0 0,0-1 0 0 0,0 0 0 0 0,1 1 0 0 0,-2-1-1 0 0,1 0-8 0 0,0 1-1 0 0,0-1 0 0 0,0 1 1 0 0,0 0-1 0 0,0 0 0 0 0,0 0 1 0 0,0 0-1 0 0,0 0 0 0 0,-1 0 1 0 0,1 0-1 0 0,0 0 0 0 0,0 0 1 0 0,0 0-1 0 0,0 0 0 0 0,0 1 1 0 0,0-1-1 0 0,0 0 0 0 0,0 1 1 0 0,1-1-1 0 0,-1 0 0 0 0,0 1 1 0 0,0 0-1 0 0,0-1 0 0 0,0 1 0 0 0,0-1 1 0 0,1 1-1 0 0,-1 0 0 0 0,-1 1 1 0 0,-2 2 436 0 0,0 0 1 0 0,0 0-1 0 0,-6 9 1 0 0,8-9-509 0 0,-1 0 0 0 0,1 1 0 0 0,0-1 0 0 0,0 1 0 0 0,0 0 0 0 0,1-1 0 0 0,-2 7 0 0 0,3-9 0 0 0,0 0 0 0 0,-1-1 0 0 0,1 1 0 0 0,0 0 0 0 0,0-1 0 0 0,0 1 0 0 0,0 0 0 0 0,1-1 0 0 0,-1 1 0 0 0,0 0 0 0 0,1-1 0 0 0,-1 1 0 0 0,1 0 0 0 0,-1-1 0 0 0,1 1 0 0 0,0-1 0 0 0,0 1 0 0 0,0-1 0 0 0,-1 0 0 0 0,2 1 0 0 0,-1-1 0 0 0,0 0 0 0 0,0 0 0 0 0,2 2 0 0 0,8 4 0 0 0,0 0 0 0 0,14 4 0 0 0,1 3 0 0 0,-25-14 0 0 0,0 1 0 0 0,1-1 0 0 0,-1 1 0 0 0,0-1 0 0 0,0 1 0 0 0,-1 0 0 0 0,1 0 0 0 0,0-1 0 0 0,0 1 0 0 0,0 0 0 0 0,0 0 0 0 0,-1 0 0 0 0,1 0 0 0 0,0 0 0 0 0,-1 0 0 0 0,1 0 0 0 0,-1 0 0 0 0,1 0 0 0 0,-1 0 0 0 0,0 0 0 0 0,1 1 0 0 0,-1-1 0 0 0,0 2 0 0 0,0-2 0 0 0,0 1 0 0 0,0 0 0 0 0,-1 0 0 0 0,1 0 0 0 0,-1 0 0 0 0,1 0 0 0 0,-1 0 0 0 0,0-1 0 0 0,0 1 0 0 0,0 0 0 0 0,0-1 0 0 0,0 1 0 0 0,-2 1 0 0 0,-1 3 0 0 0,-1-1 0 0 0,1-1 0 0 0,-2 1 0 0 0,1-1 0 0 0,0 1 0 0 0,-1-2 0 0 0,-8 6 0 0 0,4-4-678 0 0,-1-1 0 0 0,-15 4 0 0 0,18-6-657 0 0,-1 0-1 0 0,0 0 0 0 0,1-1 1 0 0,-10 0-1 0 0,-6-1-8527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7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11 12728 0 0,'0'0'580'0'0,"0"-1"-11"0"0,8-9 5575 0 0,-8 26-3494 0 0,0 5-1441 0 0,1-2-703 0 0,-2-1 1 0 0,-4 34-1 0 0,3-35-472 0 0,1 1-1 0 0,0-1 1 0 0,3 29-1 0 0,0 0-211 0 0,-2-43 122 0 0,0 8-1590 0 0,2-4-3772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8.2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23 17967 0 0,'-3'-3'1600'0'0,"1"-2"-1280"0"0,-4 1-256 0 0,3-1 544 0 0,-2 1 104 0 0,1 2 768 0 0,-1 2-1328 0 0,-1 6-152 0 0,4 1 0 0 0,2 3-1072 0 0,0 0-240 0 0,0 0-56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0 316 10592 0 0,'0'0'35'0'0,"0"1"0"0"0,0-1-1 0 0,0 0 1 0 0,0 0 0 0 0,0 0 0 0 0,0 0 0 0 0,0 0 0 0 0,0 0 0 0 0,0 1 0 0 0,0-1 0 0 0,0 0 0 0 0,1 0 0 0 0,-1 0 0 0 0,0 0 0 0 0,0 0 0 0 0,0 0 0 0 0,0 0 0 0 0,0 0 0 0 0,0 1-1 0 0,0-1 1 0 0,0 0 0 0 0,0 0 0 0 0,0 0 0 0 0,1 0 0 0 0,-1 0 0 0 0,0 0 0 0 0,0 0 0 0 0,0 0 0 0 0,0 0 0 0 0,0 0 0 0 0,0 0 0 0 0,0 0 0 0 0,1 0 0 0 0,-1 0 0 0 0,0 0-1 0 0,0 0 1 0 0,0 0 0 0 0,0 0 0 0 0,0 0 0 0 0,0 0 0 0 0,1 0 0 0 0,7-2 934 0 0,6-6 1235 0 0,-5 2-1784 0 0,-1 0 1 0 0,1-1 0 0 0,-2 0 0 0 0,1 0-1 0 0,-1-1 1 0 0,0 0 0 0 0,0-1 0 0 0,9-16-1 0 0,-6 7-173 0 0,-1 0 0 0 0,-1-1 0 0 0,11-33 0 0 0,-14 34-140 0 0,0 5-36 0 0,4-25 1 0 0,-9 35-47 0 0,1-1 0 0 0,-1 1 0 0 0,0-1 0 0 0,0 0 0 0 0,0 1 0 0 0,0-1 0 0 0,0 1 0 0 0,-1-1 0 0 0,0 1 0 0 0,0-1 0 0 0,0 1 0 0 0,-1-4 0 0 0,-15 18 369 0 0,13-7-327 0 0,1 1 0 0 0,-1 0 0 0 0,1-1-1 0 0,0 1 1 0 0,0 0 0 0 0,1 0 0 0 0,0 1 0 0 0,-3 7-1 0 0,0-1 37 0 0,-4 15 271 0 0,0 0-1 0 0,2 0 0 0 0,2 1 1 0 0,-4 33-1 0 0,7-44-136 0 0,1 0-1 0 0,3 35 1 0 0,-2-45-191 0 0,1 0 0 0 0,1 0 0 0 0,-1 0-1 0 0,1 0 1 0 0,0 0 0 0 0,1-1 0 0 0,0 1-1 0 0,0 0 1 0 0,7 10 0 0 0,-9-16-43 0 0,0 1 1 0 0,0-1 0 0 0,0 0-1 0 0,1 1 1 0 0,-1-1-1 0 0,0 0 1 0 0,1 0-1 0 0,-1 0 1 0 0,1 0 0 0 0,0 0-1 0 0,-1 0 1 0 0,1 0-1 0 0,0-1 1 0 0,-1 1-1 0 0,1-1 1 0 0,0 1 0 0 0,0-1-1 0 0,0 1 1 0 0,-1-1-1 0 0,1 0 1 0 0,0 0-1 0 0,0 0 1 0 0,0 0 0 0 0,-1 0-1 0 0,1-1 1 0 0,0 1-1 0 0,0 0 1 0 0,0-1-1 0 0,-1 1 1 0 0,1-1-1 0 0,0 0 1 0 0,-1 0 0 0 0,1 1-1 0 0,2-3 1 0 0,4-2-173 0 0,-1 0 1 0 0,1 0 0 0 0,-1-1-1 0 0,-1 0 1 0 0,11-11 0 0 0,2-5-916 0 0,1-2-62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8.6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0 321 2304 0 0,'2'-3'13413'0'0,"4"-7"-11425"0"0,37-85 3765 0 0,17-51-1540 0 0,-49 124-3745 0 0,-9 18-350 0 0,1 0 0 0 0,-1-1 0 0 0,0 1 0 0 0,0-1 0 0 0,0 0 0 0 0,-1 0 0 0 0,2-6 0 0 0,-3 10 22 0 0,0 12-76 0 0,0-2-64 0 0,-1 17 0 0 0,2-1 0 0 0,0 1 0 0 0,2-1 0 0 0,6 27 0 0 0,-7-46 16 0 0,0 0-1 0 0,1 0 1 0 0,-1 0-1 0 0,2 0 1 0 0,3 5-1 0 0,-7-11-5 0 0,0 1-1 0 0,0-1 1 0 0,0 0-1 0 0,0 0 1 0 0,1 1-1 0 0,-1-1 1 0 0,0 0-1 0 0,0 0 1 0 0,0 1-1 0 0,1-1 1 0 0,-1 0-1 0 0,0 0 1 0 0,0 1-1 0 0,1-1 1 0 0,-1 0-1 0 0,0 0 1 0 0,1 0-1 0 0,-1 0 1 0 0,0 0-1 0 0,1 1 1 0 0,-1-1-1 0 0,0 0 1 0 0,1 0-1 0 0,-1 0 1 0 0,0 0-1 0 0,1 0 1 0 0,-1 0-1 0 0,0 0 1 0 0,1 0-1 0 0,-1 0 1 0 0,0 0-1 0 0,1 0 1 0 0,-1 0-1 0 0,0 0 1 0 0,1-1-1 0 0,-1 1 1 0 0,0 0-1 0 0,1 0 1 0 0,-1 0-1 0 0,0 0 1 0 0,0 0-1 0 0,1-1 1 0 0,-1 1-1 0 0,0 0 1 0 0,0 0-1 0 0,1-1 1 0 0,-1 1-1 0 0,0 0 1 0 0,0 0-1 0 0,0-1 1 0 0,1 1-1 0 0,-1 0 1 0 0,0-1-1 0 0,0 1 1 0 0,10-22 588 0 0,-8 19-580 0 0,19-60 512 0 0,-16 45-920 0 0,0 0 0 0 0,2 1 0 0 0,13-27-1 0 0,-8 24-522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8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8 19895 0 0,'-2'-1'67'0'0,"1"0"-1"0"0,-1 0 0 0 0,0 0 0 0 0,0 1 1 0 0,0-1-1 0 0,0 0 0 0 0,0 1 0 0 0,0-1 0 0 0,0 1 1 0 0,-1 0-1 0 0,1 0 0 0 0,0 0 0 0 0,0 0 1 0 0,0 0-1 0 0,0 0 0 0 0,0 0 0 0 0,0 1 1 0 0,0-1-1 0 0,0 1 0 0 0,0 0 0 0 0,0-1 0 0 0,0 1 1 0 0,0 0-1 0 0,0 0 0 0 0,0 0 0 0 0,1 1 1 0 0,-1-1-1 0 0,0 0 0 0 0,1 1 0 0 0,-1-1 1 0 0,1 1-1 0 0,-1-1 0 0 0,1 1 0 0 0,0-1 0 0 0,0 1 1 0 0,0 0-1 0 0,0 0 0 0 0,0 0 0 0 0,0 0 1 0 0,0 0-1 0 0,0 0 0 0 0,0 4 0 0 0,-4 23 279 0 0,1 0-1 0 0,2 0 0 0 0,0 0 1 0 0,5 46-1 0 0,-1-1-163 0 0,5 138 8 0 0,-6-204-281 0 0,7 132 145 0 0,-7-80-2392 0 0,-2-41-199 0 0,-4-2-4837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9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0 106 6912 0 0,'0'0'528'0'0,"12"-7"6572"0"0,3-1-793 0 0,11-1-3207 0 0,-6 3-2202 0 0,-9 2-657 0 0,0 1 1 0 0,0 1-1 0 0,0 0 1 0 0,0 0 0 0 0,17 0-1 0 0,57 5 155 0 0,-64 0-841 0 0,0-2-1 0 0,0-1 1 0 0,0-1 0 0 0,37-5-1 0 0,-51 4 57 0 0,0 0 0 0 0,0 0 0 0 0,0 0 0 0 0,0-1 1 0 0,-1 0-1 0 0,11-7 0 0 0,-16 10 431 0 0,-1-1 1 0 0,1 1 0 0 0,0 0 0 0 0,-1-1-1 0 0,1 1 1 0 0,-1-1 0 0 0,1 1-1 0 0,-1-1 1 0 0,0 1 0 0 0,1-1 0 0 0,-1 1-1 0 0,1-1 1 0 0,-1 1 0 0 0,0-1 0 0 0,1 1-1 0 0,-1-1 1 0 0,0 0 0 0 0,0 1-1 0 0,0-1 1 0 0,1 0 0 0 0,-1 1 0 0 0,0-1-1 0 0,0 0 1 0 0,0 1 0 0 0,0-1-1 0 0,0 0 1 0 0,0 1 0 0 0,0-1 0 0 0,0 0-1 0 0,-1 1 1 0 0,1-1 0 0 0,0 1 0 0 0,0-1-1 0 0,0 0 1 0 0,-1 1 0 0 0,1-1-1 0 0,0 1 1 0 0,-1-1 0 0 0,1 0 0 0 0,-1 0-1 0 0,-1 0 116 0 0,1 0 0 0 0,-1-1 0 0 0,1 1 0 0 0,-1 0 0 0 0,1 0 0 0 0,-1 0 0 0 0,0 1 0 0 0,1-1 0 0 0,-1 0 0 0 0,0 1 0 0 0,0-1 0 0 0,-2 0 0 0 0,2 1-103 0 0,0-1 0 0 0,0 1-1 0 0,-1 0 1 0 0,1 0 0 0 0,0 0 0 0 0,0 0 0 0 0,0 1 0 0 0,-1-1-1 0 0,1 1 1 0 0,0-1 0 0 0,0 1 0 0 0,0-1 0 0 0,0 1 0 0 0,0 0-1 0 0,0 0 1 0 0,0 0 0 0 0,0 0 0 0 0,0 1 0 0 0,1-1 0 0 0,-1 0-1 0 0,0 1 1 0 0,1-1 0 0 0,-1 1 0 0 0,1 0 0 0 0,-1-1 0 0 0,1 1 0 0 0,0 0-1 0 0,0 0 1 0 0,0 0 0 0 0,0 0 0 0 0,0 0 0 0 0,0 0 0 0 0,1 0-1 0 0,-1 0 1 0 0,0 3 0 0 0,0 1-42 0 0,0 0 1 0 0,0 1-1 0 0,0-1 0 0 0,1 0 0 0 0,0 1 1 0 0,0-1-1 0 0,1 0 0 0 0,0 1 0 0 0,0-1 1 0 0,0 0-1 0 0,3 8 0 0 0,-1-7 7 0 0,-2-4 2 0 0,0 1-1 0 0,1-1 0 0 0,-1 1 0 0 0,1-1 0 0 0,0 1 0 0 0,0-1 1 0 0,0 0-1 0 0,0 0 0 0 0,5 5 0 0 0,-3-4-100 0 0,0-1-1 0 0,-1 0 1 0 0,1 0-1 0 0,0 0 1 0 0,0 0-1 0 0,1 0 1 0 0,5 1 0 0 0,-8-3 8 0 0,0 0 0 0 0,0-1 1 0 0,1 1-1 0 0,-1-1 1 0 0,0 0-1 0 0,0 0 1 0 0,1 0-1 0 0,-1 0 1 0 0,0 0-1 0 0,1 0 1 0 0,-1-1-1 0 0,0 1 1 0 0,0-1-1 0 0,1 0 0 0 0,-1 1 1 0 0,0-1-1 0 0,4-2 1 0 0,-2 0-814 0 0,0 0-1 0 0,0 0 1 0 0,-1 0 0 0 0,1 0-1 0 0,-1-1 1 0 0,4-3 0 0 0,-2 1-2227 0 0,6-6-4114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19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4144 0 0,'0'0'191'0'0,"4"7"2887"0"0,6 9 4557 0 0,0 2-3884 0 0,-6-8-3083 0 0,0 1-1 0 0,-1-1 1 0 0,4 18 0 0 0,16 80 2277 0 0,-21-105-1324 0 0,-1-3-597 0 0,2-9-223 0 0,-1-15-379 0 0,-3 9-276 0 0,1-1-1 0 0,0 1 1 0 0,2 0-1 0 0,-1 0 1 0 0,2 0-1 0 0,0 0 1 0 0,10-26-1 0 0,-11 34-153 0 0,1 0 1 0 0,1 0-1 0 0,-1 1 0 0 0,1-1 0 0 0,0 1 1 0 0,1 0-1 0 0,-1 0 0 0 0,1 0 1 0 0,1 1-1 0 0,-1 0 0 0 0,1 0 0 0 0,0 0 1 0 0,0 0-1 0 0,9-4 0 0 0,-12 8-147 0 0,0 0 1 0 0,0 0-1 0 0,0 0 0 0 0,0 1 0 0 0,0 0 1 0 0,0-1-1 0 0,0 1 0 0 0,0 0 0 0 0,0 1 1 0 0,0-1-1 0 0,0 0 0 0 0,0 1 0 0 0,0 0 1 0 0,0 0-1 0 0,-1-1 0 0 0,1 2 0 0 0,0-1 1 0 0,0 0-1 0 0,-1 1 0 0 0,1-1 0 0 0,-1 1 1 0 0,4 2-1 0 0,4 4-2086 0 0,0 1 1 0 0,-1 0 0 0 0,14 17-1 0 0,-21-23 1252 0 0,13 14-5856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0.1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107 626 4144 0 0,'8'7'8540'0'0,"-7"-22"-2582"0"0,1-8-4115 0 0,-15-94 2110 0 0,-5-28-1392 0 0,-7-15-1873 0 0,23 147-542 0 0,-1-3 368 0 0,1 0-1 0 0,1-32 0 0 0,1 44-430 0 0,1 0 0 0 0,-1-1 0 0 0,1 1 0 0 0,0 0 0 0 0,0 0 0 0 0,0 0 0 0 0,1 0 0 0 0,-1 0 0 0 0,1 0 0 0 0,0 0 0 0 0,0 0 0 0 0,0 1 0 0 0,1-1 0 0 0,-1 1 0 0 0,1 0 0 0 0,4-5 0 0 0,-6 7-78 0 0,0 0-1 0 0,0 0 0 0 0,1 1 0 0 0,-1-1 0 0 0,0 0 0 0 0,1 0 0 0 0,-1 1 0 0 0,1-1 0 0 0,-1 1 1 0 0,1-1-1 0 0,-1 1 0 0 0,1-1 0 0 0,-1 1 0 0 0,1 0 0 0 0,-1 0 0 0 0,1 0 0 0 0,-1 0 1 0 0,3 0-1 0 0,-1 1 0 0 0,-1-1 0 0 0,1 1 0 0 0,0 0 0 0 0,-1 0 0 0 0,1 0 0 0 0,-1 0 0 0 0,1 1 0 0 0,-1-1 0 0 0,4 3 0 0 0,0 1-38 0 0,0 0 0 0 0,-1 1 0 0 0,0 0 0 0 0,0-1 0 0 0,0 1 0 0 0,5 10-1 0 0,-3-3-259 0 0,-1 0 0 0 0,0 0-1 0 0,-1 0 1 0 0,0 1 0 0 0,3 21-1 0 0,-5-16-2146 0 0,2 33-1 0 0,-4-22-6437 0 0</inkml:trace>
  <inkml:trace contextRef="#ctx0" brushRef="#br0" timeOffset="1">1 351 23039 0 0,'0'0'1760'0'0,"8"2"-1120"0"0,2-2-512 0 0,5 0-128 0 0,8 0 0 0 0,2-2 0 0 0,-2-1 0 0 0,2 1 0 0 0,0 4 0 0 0,1 1-6808 0 0,2-1-1383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0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10 4144 0 0,'0'0'319'0'0,"-17"-8"4214"0"0,14 8-3911 0 0,1-1 0 0 0,-1 1 0 0 0,0 0 0 0 0,1-1 0 0 0,-1 1 0 0 0,0 0 0 0 0,0 1 0 0 0,1-1 0 0 0,-1 1 0 0 0,0-1 0 0 0,-3 2 0 0 0,1 0-145 0 0,0 0 1 0 0,0 0 0 0 0,0 1-1 0 0,0 0 1 0 0,-5 3 0 0 0,-1 3-40 0 0,1 0 1 0 0,0 0-1 0 0,-15 20 0 0 0,17-19-255 0 0,1 0-1 0 0,1 0 0 0 0,-1 1 0 0 0,2 0 1 0 0,0 0-1 0 0,0 0 0 0 0,1 1 1 0 0,0-1-1 0 0,1 1 0 0 0,0 0 0 0 0,1 0 1 0 0,0 0-1 0 0,1 14 0 0 0,1-24-141 0 0,0 0 0 0 0,0 0 0 0 0,0 0 0 0 0,0-1 0 0 0,0 1 0 0 0,1 0 0 0 0,-1 0-1 0 0,1 0 1 0 0,-1 0 0 0 0,1-1 0 0 0,0 1 0 0 0,0 0 0 0 0,-1-1 0 0 0,1 1 0 0 0,0 0 0 0 0,1-1 0 0 0,-1 1-1 0 0,0-1 1 0 0,0 0 0 0 0,1 1 0 0 0,-1-1 0 0 0,1 0 0 0 0,-1 0 0 0 0,3 2 0 0 0,-2-3-10 0 0,0 1 0 0 0,-1-1 0 0 0,1 1 0 0 0,0-1-1 0 0,0 0 1 0 0,0 1 0 0 0,0-1 0 0 0,-1 0 0 0 0,1 0 0 0 0,0 0 0 0 0,0-1 0 0 0,0 1 0 0 0,0 0 0 0 0,0-1 0 0 0,-1 1 0 0 0,1-1 0 0 0,0 0 0 0 0,0 1 0 0 0,-1-1 0 0 0,1 0 0 0 0,-1 0 0 0 0,1 0 0 0 0,2-2 0 0 0,6-6 99 0 0,-1 0 1 0 0,0-1 0 0 0,0 0 0 0 0,-1-1-1 0 0,-1 1 1 0 0,0-1 0 0 0,0-1 0 0 0,-1 1-1 0 0,0-1 1 0 0,-1 0 0 0 0,0-1 0 0 0,3-15 0 0 0,0 6 306 0 0,-6 19-322 0 0,-1 1 0 0 0,1-2 1 0 0,-1 1-1 0 0,0 0 0 0 0,0 0 0 0 0,0 0 0 0 0,0-5 0 0 0,-1 7 289 0 0,2 21-97 0 0,-1-2-299 0 0,1 9-9 0 0,1 0 0 0 0,1 1 0 0 0,14 46 0 0 0,-17-71-60 0 0,0-1 1 0 0,0 1-1 0 0,0 0 0 0 0,0-1 1 0 0,1 1-1 0 0,-1-1 1 0 0,1 0-1 0 0,-1 1 1 0 0,1-1-1 0 0,0 0 0 0 0,0 0 1 0 0,0 0-1 0 0,4 3 1 0 0,-4-4-129 0 0,0 0 0 0 0,0-1 1 0 0,0 1-1 0 0,0 0 0 0 0,1-1 1 0 0,-1 1-1 0 0,0-1 0 0 0,0 0 1 0 0,0 0-1 0 0,1 0 0 0 0,-1 0 1 0 0,0 0-1 0 0,0 0 1 0 0,1 0-1 0 0,-1-1 0 0 0,0 1 1 0 0,4-2-1 0 0,-1 0-425 0 0,-1 0 0 0 0,1-1 0 0 0,-1 1 0 0 0,1-1 0 0 0,7-6 0 0 0,7-5-1397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0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3 7368 0 0,'0'0'333'0'0,"-19"1"134"0"0,17-1-301 0 0,0 1 1 0 0,0-1 0 0 0,1 1 0 0 0,-1-1-1 0 0,0 1 1 0 0,1 0 0 0 0,-1 0-1 0 0,1 0 1 0 0,-1 0 0 0 0,-1 1 0 0 0,0 1 708 0 0,1 0 1 0 0,-1 0 0 0 0,1 0 0 0 0,-1 0-1 0 0,1 0 1 0 0,0 0 0 0 0,-2 6 0 0 0,1-3 540 0 0,1-1 0 0 0,0 1 0 0 0,1 0 0 0 0,-2 8 0 0 0,2 8 550 0 0,1-19-1897 0 0,1 0-1 0 0,-1 0 1 0 0,1 0 0 0 0,0 0-1 0 0,0 0 1 0 0,0 0-1 0 0,0 0 1 0 0,0 0 0 0 0,1 0-1 0 0,0 0 1 0 0,-1-1 0 0 0,1 1-1 0 0,0-1 1 0 0,0 1 0 0 0,5 3-1 0 0,-4-3-35 0 0,0-1 0 0 0,1 0-1 0 0,0 0 1 0 0,-1 0 0 0 0,1 0-1 0 0,0-1 1 0 0,0 1-1 0 0,0-1 1 0 0,0 0 0 0 0,8 1-1 0 0,-2-1-10 0 0,1-1 0 0 0,0 0-1 0 0,0 0 1 0 0,-1-1-1 0 0,1-1 1 0 0,-1 0 0 0 0,1 0-1 0 0,16-7 1 0 0,-18 6-2 0 0,25-10 11 0 0,38-20-1 0 0,-63 28 17 0 0,0 0-1 0 0,0 0 1 0 0,-1-1-1 0 0,0 0 1 0 0,0-1-1 0 0,-1 0 1 0 0,0 0-1 0 0,0 0 1 0 0,8-12-1 0 0,-14 18 6 0 0,0-1-1 0 0,0 0 1 0 0,0 1 0 0 0,-1-1-1 0 0,1 0 1 0 0,0 1-1 0 0,-1-1 1 0 0,2-2-1 0 0,-2 3-23 0 0,0 0 1 0 0,-1 1-1 0 0,1-1 0 0 0,0 0 0 0 0,0 1 0 0 0,0-1 1 0 0,0 0-1 0 0,0 1 0 0 0,-1-1 0 0 0,1 1 0 0 0,0-1 1 0 0,0 0-1 0 0,-1 1 0 0 0,1-1 0 0 0,0 1 0 0 0,-1-1 1 0 0,1 1-1 0 0,-1-1 0 0 0,1 1 0 0 0,-1-1 0 0 0,1 1 1 0 0,-1-1-1 0 0,1 1 0 0 0,-1 0 0 0 0,1-1 1 0 0,-2 1-1 0 0,1 0-4 0 0,0 0 1 0 0,0 0 0 0 0,0 0-1 0 0,0 1 1 0 0,0-1 0 0 0,0 0-1 0 0,0 1 1 0 0,0-1 0 0 0,0 1-1 0 0,0-1 1 0 0,0 1 0 0 0,0-1-1 0 0,0 1 1 0 0,-1 1 0 0 0,1-1 6 0 0,-6 3-4 0 0,2 1 0 0 0,-1 0 0 0 0,0 0 0 0 0,1 1 0 0 0,0 0 0 0 0,1 0 1 0 0,-1 0-1 0 0,1 0 0 0 0,0 1 0 0 0,-5 10 0 0 0,8-13-31 0 0,-1-1 1 0 0,1 0 0 0 0,0 0 0 0 0,0 1-1 0 0,1-1 1 0 0,-1 1 0 0 0,1-1-1 0 0,0 0 1 0 0,-1 1 0 0 0,2-1 0 0 0,-1 1-1 0 0,0-1 1 0 0,1 1 0 0 0,-1-1-1 0 0,1 0 1 0 0,0 1 0 0 0,0-1-1 0 0,0 0 1 0 0,1 0 0 0 0,-1 0 0 0 0,1 1-1 0 0,0-2 1 0 0,0 1 0 0 0,0 0-1 0 0,3 4 1 0 0,-2-5-93 0 0,-1 0 1 0 0,0-1-1 0 0,0 1 0 0 0,1 0 1 0 0,-1-1-1 0 0,1 0 0 0 0,-1 1 0 0 0,1-1 1 0 0,-1 0-1 0 0,1 0 0 0 0,0-1 1 0 0,-1 1-1 0 0,1-1 0 0 0,0 1 0 0 0,0-1 1 0 0,0 0-1 0 0,-1 0 0 0 0,1 0 1 0 0,3 0-1 0 0,1-1-486 0 0,0-1 1 0 0,0 1-1 0 0,0-1 1 0 0,0 0-1 0 0,0-1 1 0 0,9-4-1 0 0,6-3-1269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1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1 10592 0 0,'0'0'818'0'0,"9"17"12955"0"0,-7-13-13002 0 0,0 0-1 0 0,0 0 0 0 0,1 0 0 0 0,0 0 1 0 0,0-1-1 0 0,0 1 0 0 0,6 5 1 0 0,-8-8-724 0 0,0 0 0 0 0,-1 0-1 0 0,1 0 1 0 0,0 0 0 0 0,-1 1 0 0 0,1-1 0 0 0,-1 0 0 0 0,0 0 0 0 0,1 0 0 0 0,-1 1 0 0 0,0-1 0 0 0,0 0 0 0 0,0 0-1 0 0,0 1 1 0 0,0-1 0 0 0,0 0 0 0 0,0 0 0 0 0,0 1 0 0 0,0-1 0 0 0,0 0 0 0 0,-1 0 0 0 0,1 1 0 0 0,-1-1 0 0 0,0 2-1 0 0,-1 1-25 0 0,0 0 0 0 0,0 0 0 0 0,0 0-1 0 0,0 0 1 0 0,-5 5 0 0 0,-65 66 88 0 0,63-67-293 0 0,-1 1 0 0 0,-1-2 1 0 0,1 1-1 0 0,-1-1 0 0 0,-1-1 0 0 0,-11 6 1 0 0,17-10-319 0 0,0 0 1 0 0,0 0-1 0 0,-1-1 1 0 0,1 0-1 0 0,0 0 1 0 0,-1 0-1 0 0,-7-1 1 0 0,0 0-986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1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17967 0 0,'6'-2'690'0'0,"-1"0"-1"0"0,0 0 0 0 0,0 0 0 0 0,7-5 0 0 0,-7 3 48 0 0,0 2 1 0 0,0-1-1 0 0,0 0 1 0 0,11-2 0 0 0,1 1-548 0 0,0 1 1 0 0,1 1-1 0 0,-1 1 1 0 0,1 0-1 0 0,0 2 1 0 0,-1 0-1 0 0,29 5 1 0 0,120 37 902 0 0,-160-41-1092 0 0,45 15-1 0 0,-31-9 0 0 0,1-1 0 0 0,38 8 0 0 0,-53-15 59 0 0,-5 0 718 0 0,-2-1-672 0 0,0 0 0 0 0,0-1 0 0 0,0 1 0 0 0,0 0-1 0 0,-1-1 1 0 0,1 1 0 0 0,0 0 0 0 0,0 0 0 0 0,-3-1 0 0 0,3 1-62 0 0,-133-89-1808 0 0,90 61 2291 0 0,0 0-391 0 0,43 29-125 0 0,0-1 0 0 0,0 1-1 0 0,0 0 1 0 0,1-1 0 0 0,-1 1 0 0 0,0-1-1 0 0,0 1 1 0 0,1-1 0 0 0,-1 1 0 0 0,0-1-1 0 0,1 0 1 0 0,-1 1 0 0 0,0-1-1 0 0,1 0 1 0 0,-1 0 0 0 0,1 1 0 0 0,-1-1-1 0 0,1 0 1 0 0,0 0 0 0 0,-1 0 0 0 0,1 1-1 0 0,-1-2 1 0 0,2 1 3 0 0,-1 0 0 0 0,0 0 0 0 0,0 1 0 0 0,0-1-1 0 0,1 0 1 0 0,-1 0 0 0 0,1 1 0 0 0,-1-1 0 0 0,0 0 0 0 0,1 1 0 0 0,-1-1-1 0 0,1 1 1 0 0,-1-1 0 0 0,1 0 0 0 0,0 1 0 0 0,-1-1 0 0 0,1 1 0 0 0,-1 0 0 0 0,1-1-1 0 0,1 0 1 0 0,4-2 34 0 0,1 0 0 0 0,0 0 0 0 0,0 0-1 0 0,8-1 1 0 0,14-4 57 0 0,0-1 141 0 0,1 1 1 0 0,-1 2-1 0 0,2 1 0 0 0,33-1 1 0 0,-63 5-214 0 0,0 1 0 0 0,1 0 0 0 0,-1 0 1 0 0,0 1-1 0 0,0-1 0 0 0,1 0 0 0 0,-1 0 1 0 0,0 0-1 0 0,0 1 0 0 0,1-1 0 0 0,-1 1 1 0 0,0-1-1 0 0,0 1 0 0 0,0-1 0 0 0,0 1 1 0 0,0 0-1 0 0,0 0 0 0 0,0-1 0 0 0,0 1 1 0 0,1 1-1 0 0,-1-1-10 0 0,-1 1 0 0 0,1-1 0 0 0,-1 0 0 0 0,1 0 0 0 0,-1 1 1 0 0,0-1-1 0 0,0 0 0 0 0,1 1 0 0 0,-1-1 0 0 0,0 0 0 0 0,0 1 0 0 0,0-1 0 0 0,-1 0 0 0 0,1 1 0 0 0,0-1 1 0 0,0 0-1 0 0,-1 1 0 0 0,1-1 0 0 0,-1 0 0 0 0,0 2 0 0 0,-6 11 46 0 0,-1 0 0 0 0,0-1 0 0 0,-1 0 0 0 0,0 0 0 0 0,-1-1 0 0 0,-17 17-1 0 0,10-10-41 0 0,-100 103-159 0 0,34-48-2784 0 0,69-63 1738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2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5 253 1840 0 0,'0'4'214'0'0,"-2"11"-480"0"0,0 15 21389 0 0,14-42-20302 0 0,-1-1 0 0 0,-1-1 0 0 0,0 0-1 0 0,14-25 1 0 0,-15 24-453 0 0,19-25 0 0 0,3-2 75 0 0,27-42 337 0 0,-56 80-748 0 0,0 1 0 0 0,1-1 0 0 0,0 1 0 0 0,-1 0 0 0 0,1 0 0 0 0,5-3 0 0 0,-8 6-30 0 0,0-1 0 0 0,1 1 0 0 0,-1 0 0 0 0,1 0 0 0 0,-1-1 0 0 0,0 1 0 0 0,1 0 0 0 0,-1 0 0 0 0,1 0 0 0 0,-1 0 0 0 0,1 0 0 0 0,-1 0 0 0 0,1-1-1 0 0,-1 1 1 0 0,0 0 0 0 0,1 0 0 0 0,-1 0 0 0 0,1 0 0 0 0,-1 1 0 0 0,1-1 0 0 0,-1 0 0 0 0,1 0 0 0 0,-1 0 0 0 0,1 1 0 0 0,0-1 0 0 0,0 1 0 0 0,-1 0 1 0 0,1 0-1 0 0,0 0 1 0 0,-1-1-1 0 0,1 1 0 0 0,-1 0 1 0 0,1 0-1 0 0,-1 0 0 0 0,0 0 1 0 0,1 0-1 0 0,-1 0 1 0 0,0 0-1 0 0,1 0 0 0 0,-1 0 1 0 0,0 2-1 0 0,3 29-2 0 0,-2 1 0 0 0,-1 0 0 0 0,-6 42 0 0 0,6-66 0 0 0,0 1 0 0 0,0 1 0 0 0,1-1 0 0 0,0 0 0 0 0,1 0 0 0 0,5 18 0 0 0,-7-28 0 0 0,0 0 0 0 0,0 0 0 0 0,0 0 0 0 0,0 1 0 0 0,0-1 0 0 0,0 0 0 0 0,0 0 0 0 0,0 0 0 0 0,0 1 0 0 0,0-1 0 0 0,0 0 0 0 0,0 0 0 0 0,1 0 0 0 0,-1 1 0 0 0,0-1 0 0 0,0 0 0 0 0,0 0 0 0 0,0 0 0 0 0,0 0 0 0 0,1 1 0 0 0,-1-1 0 0 0,0 0 0 0 0,0 0 0 0 0,0 0 0 0 0,0 0 0 0 0,1 0 0 0 0,-1 0 0 0 0,0 0 0 0 0,0 0 0 0 0,0 0 0 0 0,1 1 0 0 0,-1-1 0 0 0,0 0 0 0 0,0 0 0 0 0,0 0 0 0 0,1 0 0 0 0,-1 0 0 0 0,0 0 0 0 0,0 0 0 0 0,1 0 0 0 0,-1 0 0 0 0,0-1 0 0 0,0 1 0 0 0,0 0 0 0 0,1 0 0 0 0,-1 0 0 0 0,0 0 0 0 0,0 0 0 0 0,0 0 0 0 0,0 0 0 0 0,1 0 0 0 0,-1-1 0 0 0,0 1 0 0 0,0 0 0 0 0,0 0 0 0 0,0 0 0 0 0,1 0 0 0 0,4-4 0 0 0,0 0 0 0 0,0 0 0 0 0,0 0 0 0 0,0-1 0 0 0,-1 0 0 0 0,0 0 0 0 0,0 0 0 0 0,6-9 0 0 0,10-13 0 0 0,-5 11 36 0 0,17-15-1 0 0,-25 25 40 0 0,-1 1-1 0 0,1 0 1 0 0,0 1-1 0 0,0 0 0 0 0,0 0 1 0 0,8-3-1 0 0,-14 7-65 0 0,0-1-1 0 0,0 1 1 0 0,0 0-1 0 0,0 0 1 0 0,0 0-1 0 0,0 0 1 0 0,-1 1 0 0 0,1-1-1 0 0,0 0 1 0 0,0 0-1 0 0,0 0 1 0 0,0 1-1 0 0,0-1 1 0 0,-1 0 0 0 0,1 1-1 0 0,0-1 1 0 0,0 1-1 0 0,-1-1 1 0 0,1 1-1 0 0,0-1 1 0 0,-1 1 0 0 0,1 0-1 0 0,0-1 1 0 0,-1 1-1 0 0,1 0 1 0 0,-1-1-1 0 0,1 2 1 0 0,2 2-61 0 0,-1-1 1 0 0,0 1 0 0 0,0-1-1 0 0,2 8 1 0 0,0 8 305 0 0,0-1-1 0 0,-1 0 1 0 0,-2 1 0 0 0,1-1 0 0 0,-3 27 0 0 0,1 15-1313 0 0,0-35 543 0 0,-1-21 448 0 0,0-1 0 0 0,1 1-1 0 0,0 0 1 0 0,0 0 0 0 0,0 0-1 0 0,1 0 1 0 0,-1 0 0 0 0,1-1-1 0 0,0 1 1 0 0,0 0 0 0 0,0 0-1 0 0,0-1 1 0 0,4 7 0 0 0,-5-10-43 0 0,1 1 0 0 0,-1-1 0 0 0,1 0 0 0 0,-1 1 0 0 0,1-1 0 0 0,-1 0 0 0 0,1 0 0 0 0,-1 1 0 0 0,1-1 0 0 0,-1 0 0 0 0,1 0 0 0 0,-1 0 0 0 0,1 0 0 0 0,-1 0 0 0 0,1 0 0 0 0,-1 0 0 0 0,1 0 0 0 0,-1 0 1 0 0,1 0-1 0 0,0 0 0 0 0,-1 0 0 0 0,1 0 0 0 0,-1 0 0 0 0,1 0 0 0 0,-1 0 0 0 0,1-1 0 0 0,-1 1 0 0 0,1 0 0 0 0,-1 0 0 0 0,1-1 0 0 0,-1 1 0 0 0,1 0 0 0 0,-1-1 0 0 0,1 0 0 0 0,15-12-2058 0 0,-16 12 1930 0 0,12-11-1484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13016 0 0,'-10'7'392'0'0,"0"0"1"0"0,0 1 0 0 0,0 0-1 0 0,1 1 1 0 0,-15 17 0 0 0,19-19-256 0 0,0-1 0 0 0,1 1-1 0 0,0 0 1 0 0,0 0 0 0 0,1 1 0 0 0,0-1 0 0 0,0 1 0 0 0,0-1 0 0 0,1 1 0 0 0,-1 10 0 0 0,-2 12 161 0 0,2-12-23 0 0,-1 31-1 0 0,4-44-209 0 0,0 0 0 0 0,0 1 0 0 0,1-1 0 0 0,0 0 0 0 0,0 0 0 0 0,0 0 0 0 0,0 0 0 0 0,1 0 0 0 0,0 0 0 0 0,4 7-1 0 0,-5-11-44 0 0,0 1 0 0 0,0-1 0 0 0,0 1 0 0 0,0-1 0 0 0,0 1 0 0 0,0-1 0 0 0,1 1 0 0 0,-1-1 0 0 0,1 0 0 0 0,-1 0 0 0 0,1 0 0 0 0,-1 0 0 0 0,1 0 0 0 0,-1 0 0 0 0,1 0 0 0 0,0-1 0 0 0,0 1-1 0 0,-1 0 1 0 0,4 0 0 0 0,-2-1 11 0 0,0 0-1 0 0,0 0 0 0 0,-1 0 0 0 0,1-1 0 0 0,0 1 0 0 0,0-1 1 0 0,-1 1-1 0 0,1-1 0 0 0,0 0 0 0 0,-1 0 0 0 0,6-3 1 0 0,-2 1 86 0 0,1-2 0 0 0,-1 1 0 0 0,0 0 0 0 0,0-1 1 0 0,-1-1-1 0 0,1 1 0 0 0,-1-1 0 0 0,8-10 0 0 0,-7 4 164 0 0,0 0 0 0 0,0 0 0 0 0,-1 0 0 0 0,0-1-1 0 0,5-26 1 0 0,-1 2 682 0 0,-4 11 210 0 0,-3 20 598 0 0,1 25-1288 0 0,-2-10-546 0 0,2 9 163 0 0,0 0 0 0 0,7 21 0 0 0,-9-35-196 0 0,0 0 1 0 0,1 1-1 0 0,-1-1 0 0 0,1 0 1 0 0,0-1-1 0 0,1 1 0 0 0,-1 0 0 0 0,1-1 1 0 0,-1 1-1 0 0,1-1 0 0 0,0 0 0 0 0,0 0 1 0 0,1 0-1 0 0,6 5 0 0 0,-8-7-126 0 0,-1 0 1 0 0,1-1-1 0 0,0 1 0 0 0,0-1 0 0 0,0 1 0 0 0,0-1 0 0 0,0 1 0 0 0,0-1 0 0 0,0 0 1 0 0,-1 0-1 0 0,1 0 0 0 0,0 0 0 0 0,0-1 0 0 0,3 1 0 0 0,9-4-1758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2.7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14 6448 0 0,'-13'-12'16173'0'0,"12"12"-16128"0"0,1 0 0 0 0,0 0 1 0 0,0 0-1 0 0,0-1 0 0 0,0 1 0 0 0,0 0 1 0 0,-1 0-1 0 0,1 0 0 0 0,0 0 1 0 0,0 0-1 0 0,0 0 0 0 0,-1 0 0 0 0,1 0 1 0 0,0 0-1 0 0,0 0 0 0 0,0 0 1 0 0,-1 0-1 0 0,1 0 0 0 0,0 0 0 0 0,0 0 1 0 0,0 0-1 0 0,-1 0 0 0 0,1 0 1 0 0,0 0-1 0 0,0 0 0 0 0,0 0 0 0 0,0 0 1 0 0,-1 0-1 0 0,1 0 0 0 0,0 0 1 0 0,0 0-1 0 0,0 0 0 0 0,-1 0 0 0 0,1 1 1 0 0,0-1-1 0 0,0 0 0 0 0,0 0 1 0 0,0 0-1 0 0,0 0 0 0 0,0 0 0 0 0,-1 1 1 0 0,1-1-1 0 0,0 0 0 0 0,0 0 1 0 0,0 0-1 0 0,0 0 0 0 0,0 1 0 0 0,0-1 1 0 0,-7 11 502 0 0,6-9-459 0 0,-1 3-2 0 0,0 0 0 0 0,0 1 0 0 0,0-1 0 0 0,1 1 0 0 0,0-1 0 0 0,0 1 0 0 0,0-1 0 0 0,1 1 0 0 0,0-1 0 0 0,0 1 0 0 0,0 0 0 0 0,0-1 0 0 0,2 7 0 0 0,1 0-57 0 0,0 0 1 0 0,0 0-1 0 0,1 0 0 0 0,0-1 0 0 0,7 12 1 0 0,-10-19 9 0 0,1-1 1 0 0,0 1 0 0 0,0-1 0 0 0,1 0-1 0 0,-1 0 1 0 0,0 0 0 0 0,1 0 0 0 0,0-1-1 0 0,0 1 1 0 0,0-1 0 0 0,6 5 0 0 0,-7-7-16 0 0,-1 1 1 0 0,1 0-1 0 0,0-1 1 0 0,0 1-1 0 0,-1-1 1 0 0,1 0-1 0 0,0 0 1 0 0,0 1-1 0 0,0-1 0 0 0,-1 0 1 0 0,1-1-1 0 0,0 1 1 0 0,0 0-1 0 0,0 0 1 0 0,-1-1-1 0 0,1 1 1 0 0,0-1-1 0 0,-1 0 1 0 0,1 1-1 0 0,0-1 1 0 0,-1 0-1 0 0,1 0 1 0 0,-1 0-1 0 0,1 0 1 0 0,-1 0-1 0 0,0 0 1 0 0,2-2-1 0 0,10-11 298 0 0,0-1 0 0 0,-2 0 1 0 0,0-1-1 0 0,-1 0 0 0 0,13-25 0 0 0,-22 38-238 0 0,11-27 1358 0 0,-12 30-1440 0 0,0 0-1 0 0,0 0 1 0 0,0-1 0 0 0,0 1 0 0 0,1 0 0 0 0,-1 0 0 0 0,0-1-1 0 0,0 1 1 0 0,0 0 0 0 0,0 0 0 0 0,0 0 0 0 0,0-1 0 0 0,1 1-1 0 0,-1 0 1 0 0,0 0 0 0 0,0 0 0 0 0,0 0 0 0 0,0 0 0 0 0,1-1-1 0 0,-1 1 1 0 0,0 0 0 0 0,0 0 0 0 0,1 0 0 0 0,-1 0 0 0 0,0 0-1 0 0,0 0 1 0 0,0 0 0 0 0,1 0 0 0 0,-1 0 0 0 0,0 0 0 0 0,0 0-1 0 0,1 0 1 0 0,-1 0 0 0 0,0 0 0 0 0,0 0 0 0 0,1 0 0 0 0,-1 0-1 0 0,0 0 1 0 0,0 0 0 0 0,1 0 0 0 0,-1 0 0 0 0,0 0 0 0 0,0 0-1 0 0,0 0 1 0 0,1 0 0 0 0,-1 1 0 0 0,0-1 0 0 0,0 0 0 0 0,0 0-1 0 0,1 0 1 0 0,-1 0 0 0 0,0 1 0 0 0,0-1 0 0 0,0 0 0 0 0,0 1-1 0 0,7 8 5 0 0,-2 2-7 0 0,-1 1 0 0 0,0 0 0 0 0,-1 0 0 0 0,0 1 0 0 0,-1-1 0 0 0,0 0 0 0 0,0 23 0 0 0,-2-30-84 0 0,0 0 1 0 0,1-1-1 0 0,0 1 1 0 0,0 0-1 0 0,0-1 1 0 0,0 1-1 0 0,1-1 0 0 0,-1 1 1 0 0,1-1-1 0 0,0 0 1 0 0,1 0-1 0 0,-1 0 0 0 0,1 0 1 0 0,0 0-1 0 0,5 6 1 0 0,-7-10-9 0 0,0 1 0 0 0,0-1 1 0 0,-1 1-1 0 0,1-1 0 0 0,0 1 1 0 0,0-1-1 0 0,0 0 0 0 0,0 0 0 0 0,0 1 1 0 0,0-1-1 0 0,0 0 0 0 0,0 0 1 0 0,0 0-1 0 0,0 0 0 0 0,0 0 1 0 0,0 0-1 0 0,0 0 0 0 0,0 0 0 0 0,0 0 1 0 0,0 0-1 0 0,0-1 0 0 0,1 1 1 0 0,0-2-131 0 0,0 1 1 0 0,1 0-1 0 0,-1 0 1 0 0,0-1-1 0 0,0 0 1 0 0,1 1-1 0 0,-1-1 1 0 0,2-2-1 0 0,1-3-599 0 0,0 1-1 0 0,1-1 1 0 0,-2 0-1 0 0,6-11 0 0 0,-1-6-1118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3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12 20015 0 0,'0'0'918'0'0,"3"-6"296"0"0,0 0-1030 0 0,-5 12 424 0 0,1 0 0 0 0,0-1 1 0 0,0 1-1 0 0,1 0 0 0 0,0 0 0 0 0,0 7 0 0 0,-1 13-231 0 0,-12 93 725 0 0,-10 132-405 0 0,23-226-1223 0 0,4 33 0 0 0,3-4-7532 0 0,-1-28-404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3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195 1 22319 0 0,'0'0'2236'0'0,"4"7"-1993"0"0,-1 0-136 0 0,0 1 1 0 0,-1-1-1 0 0,0 0 1 0 0,1 11-1 0 0,3 9 68 0 0,13 71-144 0 0,-10-43 19 0 0,2 16 463 0 0,3 92 1 0 0,-10 70 459 0 0,-4-230-973 0 0,-3 28-898 0 0,3-30 715 0 0,0 1 0 0 0,0-1 0 0 0,0 1 0 0 0,-1-1 0 0 0,1 0 0 0 0,-1 0 0 0 0,1 1-1 0 0,-1-1 1 0 0,1 0 0 0 0,-1 0 0 0 0,0 1 0 0 0,0-1 0 0 0,0 0 0 0 0,1 0 0 0 0,-1 0 0 0 0,0 0 0 0 0,0 0-1 0 0,0 0 1 0 0,-2 0 0 0 0,-7 1-8272 0 0</inkml:trace>
  <inkml:trace contextRef="#ctx0" brushRef="#br0" timeOffset="1">0 459 6448 0 0,'3'-5'669'0'0,"-2"4"13"0"0,0 0 0 0 0,0 0-1 0 0,0 0 1 0 0,1 0 0 0 0,-1 1 0 0 0,0-1-1 0 0,0 0 1 0 0,1 1 0 0 0,-1-1 0 0 0,0 1-1 0 0,1-1 1 0 0,-1 1 0 0 0,0 0 0 0 0,1-1-1 0 0,-1 1 1 0 0,1 0 0 0 0,2 0 0 0 0,4-1 1974 0 0,18-3-1433 0 0,0 0 0 0 0,38 0 1 0 0,-31 3-1451 0 0,32-6 1 0 0,-40 2-1226 0 0,1 1-463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3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7368 0 0,'0'0'656'0'0,"-3"11"-528"0"0,6 1-128 0 0,-6 3 0 0 0,0 0 2920 0 0,1 2 560 0 0,2 4 103 0 0,0-4 33 0 0,0 0-2624 0 0,0-1-528 0 0,0 1-104 0 0,2-2-16 0 0,-2-4-768 0 0,0-4-152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4.2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14 123 10592 0 0,'-4'12'424'0'0,"1"0"1"0"0,1-1 0 0 0,0 1-1 0 0,0 0 1 0 0,1 0 0 0 0,1 0-1 0 0,0 0 1 0 0,1 0 0 0 0,3 20 0 0 0,-1-18-1195 0 0,1-1 1 0 0,0 0 0 0 0,1-1 0 0 0,0 1 0 0 0,8 11 0 0 0,-3-1-1006 0 0,0 0 0 0 0,9 31 0 0 0,-17-46 1611 0 0,4 10 377 0 0,-2 0 1 0 0,-1 0-1 0 0,0 1 1 0 0,0 21-1 0 0,-5 75 6549 0 0,0-95-4874 0 0,-5 22 0 0 0,3-24 574 0 0,2-1-1 0 0,-2 26 1 0 0,11-80 2116 0 0,6-29-4397 0 0,-12 56-115 0 0,2-1 0 0 0,3-11 0 0 0,-4 14 10 0 0,1 0-1 0 0,-1-1 1 0 0,1-15-1 0 0,-2 13 116 0 0,1 0 0 0 0,0 0-1 0 0,1 1 1 0 0,0-1 0 0 0,1 1-1 0 0,0 0 1 0 0,1 0 0 0 0,0 0-1 0 0,0 0 1 0 0,1 1 0 0 0,0 0-1 0 0,1 0 1 0 0,0 1 0 0 0,10-10-1 0 0,-15 16-168 0 0,-1 1 0 0 0,0 0 0 0 0,1 0 0 0 0,-1 0 0 0 0,1 0 0 0 0,-1 0 0 0 0,1 0 0 0 0,0 0-1 0 0,-1 0 1 0 0,1 1 0 0 0,0-1 0 0 0,0 1 0 0 0,3-1 0 0 0,-5 1-11 0 0,1 1 1 0 0,-1 0-1 0 0,1 0 0 0 0,0-1 1 0 0,-1 1-1 0 0,0 0 0 0 0,1 0 0 0 0,-1 0 1 0 0,1 0-1 0 0,-1 0 0 0 0,0 0 1 0 0,0 0-1 0 0,0-1 0 0 0,1 2 0 0 0,-1 0-4 0 0,1 2-9 0 0,-1 0 1 0 0,1-1-1 0 0,-1 1 1 0 0,0 0-1 0 0,-1 0 1 0 0,1 0-1 0 0,0-1 1 0 0,-1 1-1 0 0,0 0 0 0 0,0-1 1 0 0,0 1-1 0 0,0 0 1 0 0,-1-1-1 0 0,1 0 1 0 0,-5 6-1 0 0,-3 6-27 0 0,0-1-1 0 0,-15 16 1 0 0,9-13-21 0 0,11-12-120 0 0,-15 17-243 0 0,18-21 162 0 0,0 1 1 0 0,-1-1-1 0 0,1 0 1 0 0,0-1-1 0 0,-1 1 1 0 0,1 0-1 0 0,0 0 1 0 0,-1 0-1 0 0,1-1 1 0 0,-1 1-1 0 0,0-1 1 0 0,1 1-1 0 0,-1-1 1 0 0,-2 1-1 0 0</inkml:trace>
  <inkml:trace contextRef="#ctx0" brushRef="#br0" timeOffset="1">478 1 13360 0 0,'0'1'4449'0'0,"2"33"4285"0"0,-1-21-7710 0 0,-1 1-1 0 0,0 15 1 0 0,-12 61-312 0 0,-4 49 14 0 0,12-89-572 0 0,2-31-351 0 0,1 0-1 0 0,2 33 1 0 0,-1-47 217 0 0,3 14-2215 0 0,1-1-4390 0 0,3-2-2813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5.7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146 225 3224 0 0,'0'0'13373'0'0,"3"-11"-11275"0"0,-3 7-1844 0 0,1 0 0 0 0,0 0 0 0 0,1 0 0 0 0,-1 0 0 0 0,1 0 0 0 0,-1 1 0 0 0,1-1 0 0 0,0 1 0 0 0,5-7 0 0 0,2-3-66 0 0,27-60 684 0 0,-35 70-617 0 0,0-1-1 0 0,0 0 1 0 0,-1 0-1 0 0,0 1 1 0 0,0-7-1 0 0,1-1 744 0 0,-1 7-718 0 0,0 1 0 0 0,0 0 0 0 0,0-1-1 0 0,0 1 1 0 0,0 0 0 0 0,-1-1 0 0 0,0-2 0 0 0,0 5-251 0 0,1 0 1 0 0,-1 0 0 0 0,1 0-1 0 0,-1 0 1 0 0,1 1 0 0 0,-1-1-1 0 0,0 0 1 0 0,1 0 0 0 0,-1 1-1 0 0,0-1 1 0 0,0 0 0 0 0,1 1-1 0 0,-1-1 1 0 0,0 1 0 0 0,0-1-1 0 0,0 1 1 0 0,0-1 0 0 0,0 1-1 0 0,0 0 1 0 0,0-1 0 0 0,0 1-1 0 0,0 0 1 0 0,0 0 0 0 0,0 0-1 0 0,0 0 1 0 0,0 0 0 0 0,0 0-1 0 0,-1 0 1 0 0,-6 0 65 0 0,1 1 0 0 0,0 0 0 0 0,0 0-1 0 0,0 0 1 0 0,0 1 0 0 0,0 0 0 0 0,0 1-1 0 0,0 0 1 0 0,1 0 0 0 0,-1 0 0 0 0,-10 8 0 0 0,9-6-38 0 0,1 1 0 0 0,0 0 0 0 0,0 1 0 0 0,1-1 0 0 0,0 1 0 0 0,0 0 0 0 0,0 1 0 0 0,-8 14 0 0 0,10-13 26 0 0,0-1 1 0 0,0 1 0 0 0,0 0-1 0 0,1 0 1 0 0,0 0 0 0 0,1 0-1 0 0,-2 15 1 0 0,4-20-76 0 0,0 0-1 0 0,0 0 1 0 0,0 0 0 0 0,1-1-1 0 0,-1 1 1 0 0,1 0-1 0 0,0 0 1 0 0,0-1 0 0 0,1 1-1 0 0,-1 0 1 0 0,1-1 0 0 0,-1 0-1 0 0,1 1 1 0 0,0-1 0 0 0,0 0-1 0 0,1 0 1 0 0,-1 0 0 0 0,1 0-1 0 0,0 0 1 0 0,-1-1-1 0 0,7 5 1 0 0,-5-4-9 0 0,1 0 0 0 0,-1 0 0 0 0,1-1 0 0 0,0 1 0 0 0,0-1 0 0 0,0-1-1 0 0,0 1 1 0 0,0 0 0 0 0,1-1 0 0 0,-1 0 0 0 0,8 0 0 0 0,-2-1-260 0 0,-1 0 0 0 0,1-1 0 0 0,-1 0-1 0 0,1 0 1 0 0,10-4 0 0 0,12-3-1303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6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 3224 0 0,'0'0'143'0'0,"0"2"-3"0"0,-2 25 9034 0 0,-1-5-5017 0 0,0 61 1781 0 0,-8 43-3943 0 0,3-39-1525 0 0,7-41-1593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7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0 11056 0 0,'-5'5'984'0'0,"0"3"-792"0"0,-2-3-192 0 0,-1 4 0 0 0,3 2 560 0 0,-4 1 72 0 0,3 1 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7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1 380 3680 0 0,'6'4'7372'0'0,"-5"-3"-7056"0"0,0-1 0 0 0,1 1 0 0 0,-1-1 0 0 0,0 0 0 0 0,0 1 0 0 0,0-1 0 0 0,1 0 0 0 0,-1 0 0 0 0,0 0 0 0 0,0 0 0 0 0,1 0 1 0 0,-1 0-1 0 0,0 0 0 0 0,0-1 0 0 0,1 1 0 0 0,-1 0 0 0 0,0-1 0 0 0,0 1 0 0 0,0-1 0 0 0,0 1 0 0 0,1-1 0 0 0,-1 1 0 0 0,0-1 0 0 0,0 0 0 0 0,1-1 1 0 0,3-2 264 0 0,0-1 0 0 0,0 0 0 0 0,6-9 1 0 0,1 0 485 0 0,5-8-40 0 0,0-1-1 0 0,-1-1 1 0 0,-2 0 0 0 0,17-36 0 0 0,-9 16-212 0 0,3-14 244 0 0,-13 27-562 0 0,-9 19-239 0 0,-3 9-141 0 0,0 9-68 0 0,-8 40-49 0 0,5-30 0 0 0,0 1 0 0 0,2 1 0 0 0,0-1 0 0 0,1 21 0 0 0,1-26 0 0 0,-1-6 0 0 0,0 1 0 0 0,1-1 0 0 0,0 1 0 0 0,0-1 0 0 0,0 0 0 0 0,1 0 0 0 0,0 1 0 0 0,6 10 0 0 0,-8-16 1 0 0,1-1 0 0 0,-1 1 0 0 0,1 0 1 0 0,-1 0-1 0 0,1-1 0 0 0,-1 1 0 0 0,1-1 0 0 0,0 1 0 0 0,-1-1 0 0 0,1 1 0 0 0,0-1 1 0 0,0 1-1 0 0,-1-1 0 0 0,1 1 0 0 0,0-1 0 0 0,0 0 0 0 0,0 1 0 0 0,0-1 0 0 0,-1 0 1 0 0,1 0-1 0 0,0 0 0 0 0,0 0 0 0 0,0 0 0 0 0,0 0 0 0 0,0 0 0 0 0,0 0 0 0 0,-1 0 1 0 0,1 0-1 0 0,0 0 0 0 0,0-1 0 0 0,0 1 0 0 0,0 0 0 0 0,-1 0 0 0 0,1-1 1 0 0,0 1-1 0 0,0-1 0 0 0,0 1 0 0 0,-1-1 0 0 0,1 1 0 0 0,0-1 0 0 0,-1 1 0 0 0,1-1 1 0 0,-1 0-1 0 0,2 0 0 0 0,3-4 33 0 0,0-1 0 0 0,-1 1-1 0 0,0-1 1 0 0,5-6 0 0 0,-9 11-21 0 0,44-78 697 0 0,-32 56-1413 0 0,0 0 1 0 0,1 1-1 0 0,25-30 0 0 0,-21 32-2074 0 0,-1-1-6713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8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96 11744 0 0,'0'0'1068'0'0,"0"-4"-856"0"0,5-88 7679 0 0,-9 98-7417 0 0,2-2-469 0 0,0 0 0 0 0,0 0 0 0 0,1 0 0 0 0,-1 1 1 0 0,1-1-1 0 0,0 1 0 0 0,0-1 0 0 0,0 6 0 0 0,-2 41-12 0 0,3-36 10 0 0,-3 37-3 0 0,0-22 0 0 0,4 53 0 0 0,2-48 85 0 0,1 13 363 0 0,2 1 1 0 0,17 71 0 0 0,-21-115-368 0 0,-1-1 1 0 0,1 1-1 0 0,-1-1 0 0 0,1 0 0 0 0,1 1 1 0 0,4 6-1 0 0,-7-10-47 0 0,1 0-1 0 0,0 0 1 0 0,0-1-1 0 0,0 1 1 0 0,0 0 0 0 0,0 0-1 0 0,0-1 1 0 0,0 1-1 0 0,0 0 1 0 0,0-1-1 0 0,0 1 1 0 0,0-1 0 0 0,0 1-1 0 0,0-1 1 0 0,0 0-1 0 0,1 0 1 0 0,-1 1 0 0 0,0-1-1 0 0,0 0 1 0 0,0 0-1 0 0,0 0 1 0 0,1 0 0 0 0,-1 0-1 0 0,0 0 1 0 0,0-1-1 0 0,0 1 1 0 0,1 0 0 0 0,-1-1-1 0 0,0 1 1 0 0,0 0-1 0 0,2-2 1 0 0,3-2 98 0 0,0 0 0 0 0,-1-1 0 0 0,0 1 0 0 0,1-1 0 0 0,-1-1 0 0 0,-1 1 0 0 0,1-1 1 0 0,5-9-1 0 0,9-10 364 0 0,-13 18-254 0 0,1 0 0 0 0,0 0 0 0 0,1 0 0 0 0,0 1 0 0 0,0 0 0 0 0,0 0 0 0 0,18-9 0 0 0,-25 15-221 0 0,1 0 0 0 0,-1 0 0 0 0,0 0-1 0 0,0 0 1 0 0,0 0 0 0 0,1 0 0 0 0,-1 1 0 0 0,0-1-1 0 0,0 0 1 0 0,0 1 0 0 0,0-1 0 0 0,1 1 0 0 0,-1-1-1 0 0,0 1 1 0 0,0-1 0 0 0,0 1 0 0 0,0 0 0 0 0,0-1-1 0 0,0 1 1 0 0,0 0 0 0 0,-1 0 0 0 0,1 0 0 0 0,1 1-1 0 0,20 25 332 0 0,-20-25-323 0 0,3 5 31 0 0,0 0 0 0 0,1 0 0 0 0,0 0 0 0 0,0-1 0 0 0,14 11 0 0 0,-16-15-41 0 0,-1 0 0 0 0,1 0 0 0 0,-1-1 0 0 0,1 1 0 0 0,-1-1 0 0 0,1 0 0 0 0,0 0 0 0 0,0 0 0 0 0,0 0 0 0 0,0-1 0 0 0,0 1 0 0 0,-1-1 0 0 0,1 0 0 0 0,0 0 0 0 0,7-1 0 0 0,-3-1 8 0 0,1 0 0 0 0,-1-1 0 0 0,0 1 1 0 0,0-2-1 0 0,-1 1 0 0 0,1-1 0 0 0,0 0 0 0 0,13-10 0 0 0,-1-2 147 0 0,30-31 0 0 0,-47 44-76 0 0,0-1 0 0 0,1 0 0 0 0,-1 0 0 0 0,0 0 0 0 0,-1 0 0 0 0,1-1 0 0 0,1-4 0 0 0,-3 8-74 0 0,-1 0-1 0 0,0 0 1 0 0,0 1-1 0 0,1-1 1 0 0,-1 0-1 0 0,0 0 1 0 0,0 0-1 0 0,0 1 1 0 0,0-1-1 0 0,0 0 1 0 0,0 0 0 0 0,0 0-1 0 0,0 0 1 0 0,0 1-1 0 0,0-1 1 0 0,-1 0-1 0 0,1 0 1 0 0,0 0-1 0 0,-1-1 1 0 0,0 2-14 0 0,0-1 1 0 0,0 0-1 0 0,0 0 1 0 0,0 1-1 0 0,1-1 1 0 0,-1 1-1 0 0,0-1 0 0 0,0 1 1 0 0,0-1-1 0 0,0 1 1 0 0,0 0-1 0 0,-1-1 1 0 0,1 1-1 0 0,0 0 1 0 0,0 0-1 0 0,0 0 1 0 0,0 0-1 0 0,0 0 1 0 0,-2 0-1 0 0,-1 0-10 0 0,1 1 0 0 0,-1-1 0 0 0,1 1 0 0 0,-1 0 0 0 0,1 0 0 0 0,-1 0 0 0 0,1 1 0 0 0,0-1 0 0 0,0 1 0 0 0,-1 0 0 0 0,1 0 0 0 0,0 0 0 0 0,1 0 0 0 0,-1 0 0 0 0,0 1 0 0 0,-2 3 0 0 0,-2 1 0 0 0,1 0 0 0 0,0 1 0 0 0,0 0 0 0 0,-7 16 0 0 0,8-15 0 0 0,1 0 0 0 0,0 0 0 0 0,1 1 0 0 0,0-1 0 0 0,1 1 0 0 0,-1 0 0 0 0,0 14 0 0 0,3-20 0 0 0,0 1 0 0 0,0-1 0 0 0,0 1 0 0 0,0-1 0 0 0,1 0 0 0 0,0 1 0 0 0,0-1 0 0 0,0 0 0 0 0,0 1 0 0 0,1-1 0 0 0,0 0 0 0 0,0 0 0 0 0,0 0 0 0 0,0 0 0 0 0,0-1 0 0 0,1 1 0 0 0,0-1 0 0 0,-1 1 0 0 0,5 2 0 0 0,-5-4-105 0 0,1 0 1 0 0,0 0-1 0 0,0 0 0 0 0,0-1 1 0 0,1 1-1 0 0,-1-1 0 0 0,0 0 1 0 0,0 0-1 0 0,1 0 0 0 0,-1-1 1 0 0,0 1-1 0 0,1-1 0 0 0,-1 1 1 0 0,1-1-1 0 0,-1 0 0 0 0,1-1 1 0 0,5 0-1 0 0,1-1-404 0 0,0 0-1 0 0,-1 0 0 0 0,1-1 1 0 0,17-8-1 0 0,-17 6-881 0 0,0 0 0 0 0,12-10 0 0 0,-3 0-7139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01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1 18431 0 0,'-6'15'1992'0'0,"2"-7"-865"0"0,0 0-1 0 0,1 0 1 0 0,-5 17-1 0 0,3 0-565 0 0,-2 30-1 0 0,1-11 193 0 0,-28 129 284 0 0,8-40-593 0 0,24-121-429 0 0,1 0-1 0 0,0 11 0 0 0,1-21-118 0 0,12-3-601 0 0,-3-3-381 0 0,0-1 1 0 0,0-1-1 0 0,0 0 1 0 0,0 0-1 0 0,-1-1 1 0 0,14-14-1 0 0,14-11-2403 0 0,-19 17 1531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30 442 4608 0 0,'0'2'353'0'0,"-16"43"533"0"0,12-28 1069 0 0,0-1 0 0 0,2 1 1 0 0,0 0-1 0 0,0-1 0 0 0,2 20 0 0 0,5 4-1758 0 0,-4-38-169 0 0,0 1-1 0 0,-1-1 0 0 0,1 0 1 0 0,0 1-1 0 0,0-1 1 0 0,0 0-1 0 0,0 0 0 0 0,1 0 1 0 0,-1 0-1 0 0,0 0 0 0 0,1 0 1 0 0,0 0-1 0 0,-1-1 0 0 0,1 1 1 0 0,0-1-1 0 0,0 1 0 0 0,0-1 1 0 0,0 1-1 0 0,0-1 0 0 0,0 0 1 0 0,0 0-1 0 0,0 0 0 0 0,1 0 1 0 0,-1-1-1 0 0,0 1 0 0 0,1 0 1 0 0,-1-1-1 0 0,0 0 0 0 0,5 1 1 0 0,0-1 11 0 0,0 0 0 0 0,0-1 0 0 0,-1 0 0 0 0,1 0 1 0 0,-1 0-1 0 0,1 0 0 0 0,-1-1 0 0 0,1 0 0 0 0,8-5 0 0 0,-6 2 39 0 0,-1 0-1 0 0,0 0 1 0 0,0-1-1 0 0,0 0 1 0 0,-1 0 0 0 0,0-1-1 0 0,0 0 1 0 0,-1 0-1 0 0,1-1 1 0 0,-2 1-1 0 0,1-1 1 0 0,-1-1-1 0 0,5-9 1 0 0,-3 1 47 0 0,-1 0 0 0 0,0 0 1 0 0,-1 0-1 0 0,0-1 0 0 0,-2 1 1 0 0,2-21-1 0 0,-3 18 175 0 0,0-1 1 0 0,-2 1-1 0 0,0 0 0 0 0,-4-23 0 0 0,-10-85 1583 0 0,6 52-875 0 0,-4 2 313 0 0,6 51-1040 0 0,3 17-86 0 0,1 14 241 0 0,4 15-416 0 0,1 0-1 0 0,1 0 0 0 0,0 0 1 0 0,2 0-1 0 0,1-1 1 0 0,11 26-1 0 0,26 59-30 0 0,-37-91 5 0 0,0 0 0 0 0,1-1 0 0 0,1 0-1 0 0,16 21 1 0 0,49 52-15 0 0,-59-71 20 0 0,43 55-2585 0 0,-50-64-3590 0 0,3-3-1957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8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 3224 0 0,'0'0'5772'0'0,"12"9"-3355"0"0,-6 4-1061 0 0,-3-8-866 0 0,-1 0 1 0 0,0 0-1 0 0,0 0 1 0 0,0 1-1 0 0,1 9 1 0 0,0 3 607 0 0,-1-1 63 0 0,0 0 0 0 0,-1 0 0 0 0,-1 24 0 0 0,-1-33-1337 0 0,-2 14 5875 0 0,3-33-4782 0 0,1-4-627 0 0,1 0 0 0 0,0-1 1 0 0,6-17-1 0 0,-4 20-323 0 0,0 0 0 0 0,1 0 0 0 0,0 1 0 0 0,1 0 0 0 0,13-20 0 0 0,-11 21-1244 0 0,0 1 0 0 0,0 0 1 0 0,15-12-1 0 0,-7 6-7473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9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41 591 15664 0 0,'-6'18'696'0'0,"6"-6"135"0"0,-3-1-663 0 0,1 3-168 0 0,-4 4 0 0 0,3 0 0 0 0,1 2 856 0 0,-1-3 136 0 0,-6-4 24 0 0,6-1 8 0 0,0-2-784 0 0,3 0-152 0 0,0-3-88 0 0</inkml:trace>
  <inkml:trace contextRef="#ctx0" brushRef="#br0" timeOffset="1">370 0 23039 0 0,'-4'8'253'0'0,"0"0"0"0"0,0 0 0 0 0,1 0-1 0 0,0 1 1 0 0,1-1 0 0 0,0 1 0 0 0,0-1 0 0 0,0 1-1 0 0,0 17 1 0 0,-2 81-253 0 0,0 18 0 0 0,5-51 0 0 0,6 102 0 0 0,-2-131 0 0 0,-1-9 0 0 0,1 0 0 0 0,17 63 0 0 0,-10-62-1673 0 0,-9-27-230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9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54 21191 0 0,'0'0'2072'0'0,"-3"-6"-1848"0"0,6 1-224 0 0,3 3 0 0 0,5-3 456 0 0,6 5 48 0 0,-3-3 8 0 0,3 1 0 0 0,3 2-416 0 0,-1 0-96 0 0,-2 0 0 0 0,1 2 0 0 0,1-2-1328 0 0,0 0-288 0 0,-1-2-56 0 0</inkml:trace>
  <inkml:trace contextRef="#ctx0" brushRef="#br0" timeOffset="1">287 1 19295 0 0,'-6'4'266'0'0,"0"1"0"0"0,0 0 0 0 0,0 0 0 0 0,0 1 0 0 0,1-1 0 0 0,0 1 0 0 0,0 0 0 0 0,0 1 0 0 0,-6 13 0 0 0,4-7 445 0 0,1 0 0 0 0,1 0-1 0 0,1 1 1 0 0,-5 22 0 0 0,8-34-709 0 0,1 0 0 0 0,0 0 0 0 0,-1 0 0 0 0,1 1 0 0 0,0-1 0 0 0,0 0 0 0 0,1 0 0 0 0,-1 0 0 0 0,0 0 1 0 0,1 1-1 0 0,-1-1 0 0 0,1 0 0 0 0,0 0 0 0 0,-1 0 0 0 0,1 0 0 0 0,0 0 0 0 0,3 3 0 0 0,-3-4-2 0 0,0 0 0 0 0,0 0 0 0 0,0 0 0 0 0,0 0 0 0 0,0 0 0 0 0,1 0 0 0 0,-1 0-1 0 0,0-1 1 0 0,0 1 0 0 0,1-1 0 0 0,-1 1 0 0 0,1-1 0 0 0,-1 1 0 0 0,0-1 0 0 0,1 0 0 0 0,-1 0-1 0 0,1 1 1 0 0,-1-1 0 0 0,1 0 0 0 0,-1 0 0 0 0,0-1 0 0 0,1 1 0 0 0,-1 0 0 0 0,1 0 0 0 0,-1-1 0 0 0,1 1-1 0 0,-1-1 1 0 0,2 0 0 0 0,7-4-151 0 0,0 0 0 0 0,-1-1 0 0 0,0 0 0 0 0,0 0 0 0 0,0-1 0 0 0,-1 0-1 0 0,0-1 1 0 0,10-11 0 0 0,-7 3-361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29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7832 0 0,'0'0'602'0'0,"4"-12"5493"0"0,29-28 1702 0 0,-13 16-7586 0 0,25-37 1 0 0,-41 54-334 0 0,1-1 1 0 0,-1 1-1 0 0,2 0 1 0 0,-1 1-1 0 0,1 0 1 0 0,0-1-1 0 0,1 2 1 0 0,7-7-1 0 0,-13 11-455 0 0,6 5-2215 0 0,-4-1 2874 0 0,0-1 0 0 0,1 0 0 0 0,-1 0-1 0 0,0 0 1 0 0,1 0 0 0 0,-1-1 0 0 0,1 1 0 0 0,0-1 0 0 0,-1 0-1 0 0,1 0 1 0 0,0 0 0 0 0,0-1 0 0 0,0 1 0 0 0,0-1-1 0 0,0 0 1 0 0,-1 0 0 0 0,1 0 0 0 0,0-1 0 0 0,0 1 0 0 0,0-1-1 0 0,0 0 1 0 0,-1 0 0 0 0,1 0 0 0 0,0-1 0 0 0,-1 1 0 0 0,5-3-1 0 0,10-6 303 0 0,-13 8-215 0 0,-1-1 1 0 0,0 1-1 0 0,1-1 0 0 0,-1 1 1 0 0,4-5-1 0 0,-3 2 150 0 0,-2 3-113 0 0,-1 1 1 0 0,0-1-1 0 0,0 0 1 0 0,0 0-1 0 0,0-1 0 0 0,0 1 1 0 0,0 0-1 0 0,0-1 1 0 0,-1 1-1 0 0,1-1 1 0 0,-1 1-1 0 0,0-1 0 0 0,0 0 1 0 0,0 1-1 0 0,2-7 1077 0 0,-12 9-174 0 0,6 1-997 0 0,0 0 0 0 0,0 0-1 0 0,0 0 1 0 0,0 1 0 0 0,1-1 0 0 0,-1 0 0 0 0,0 1 0 0 0,0 0-1 0 0,1 0 1 0 0,0 0 0 0 0,-1 0 0 0 0,1 0 0 0 0,0 1 0 0 0,0-1 0 0 0,0 0-1 0 0,0 1 1 0 0,0 0 0 0 0,1-1 0 0 0,-1 1 0 0 0,1 0 0 0 0,-2 5-1 0 0,0-2-15 0 0,1 0 0 0 0,0 0 0 0 0,1 0 0 0 0,-1 1-1 0 0,1-1 1 0 0,0 0 0 0 0,1 1 0 0 0,0-1 0 0 0,0 0 0 0 0,1 8-1 0 0,-1-10-82 0 0,1 0 0 0 0,0 0 0 0 0,0 0 0 0 0,0 0 0 0 0,1-1 0 0 0,-1 1 0 0 0,1 0 0 0 0,4 5 0 0 0,-5-7-14 0 0,0 0 0 0 0,1-1-1 0 0,-1 1 1 0 0,1-1-1 0 0,0 0 1 0 0,0 1 0 0 0,-1-1-1 0 0,1 0 1 0 0,0 0 0 0 0,0 0-1 0 0,0 0 1 0 0,0 0-1 0 0,0-1 1 0 0,0 1 0 0 0,0 0-1 0 0,0-1 1 0 0,1 0-1 0 0,1 1 1 0 0,15 0-853 0 0,22 0 0 0 0,-16-3-930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0.0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1 21911 0 0,'-33'25'1610'0'0,"17"-13"-1208"0"0,-28 26 1 0 0,40-33-382 0 0,0-1 1 0 0,0 1-1 0 0,1 0 1 0 0,-1-1 0 0 0,1 2-1 0 0,0-1 1 0 0,1 0-1 0 0,-1 0 1 0 0,1 1 0 0 0,-3 10-1 0 0,2-2 273 0 0,-1 23-1 0 0,4-32-261 0 0,0-1 0 0 0,0 1 0 0 0,0-1 0 0 0,0 0-1 0 0,1 1 1 0 0,0-1 0 0 0,0 1 0 0 0,0-1 0 0 0,3 6 0 0 0,-3-8-22 0 0,0 0 0 0 0,0-1 1 0 0,1 0-1 0 0,-1 1 1 0 0,0-1-1 0 0,1 0 1 0 0,-1 0-1 0 0,1 0 1 0 0,0 0-1 0 0,-1 0 1 0 0,1 0-1 0 0,0 0 1 0 0,-1 0-1 0 0,1-1 1 0 0,0 1-1 0 0,0-1 0 0 0,0 1 1 0 0,0-1-1 0 0,0 0 1 0 0,0 0-1 0 0,-1 0 1 0 0,1 0-1 0 0,0 0 1 0 0,4-1-1 0 0,2 0 65 0 0,-1 0-1 0 0,1-1 1 0 0,0 0 0 0 0,12-5-1 0 0,10-7-19 0 0,-1-2-1 0 0,-1-1 1 0 0,0-1-1 0 0,35-31 1 0 0,-8 7-1462 0 0,-22 17 397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0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103 457 5064 0 0,'-16'37'321'0'0,"7"-19"7019"0"0,-1-23 1418 0 0,9 4-8297 0 0,-5-12 2861 0 0,4-22-3716 0 0,2 23 1505 0 0,0-26-604 0 0,2 0 0 0 0,2 1 0 0 0,15-64 0 0 0,-19 99-487 0 0,4-18 200 0 0,2 0-1 0 0,0 1 1 0 0,16-35-1 0 0,-16 42-125 0 0,0 1 0 0 0,1-1 0 0 0,1 1 0 0 0,0 0 0 0 0,0 1 0 0 0,18-18 0 0 0,-23 26-101 0 0,0-1-1 0 0,0 1 1 0 0,0 0-1 0 0,1 0 1 0 0,-1 1-1 0 0,0-1 1 0 0,1 0-1 0 0,-1 1 1 0 0,1 0 0 0 0,-1 0-1 0 0,1 0 1 0 0,0 0-1 0 0,0 1 1 0 0,-1 0-1 0 0,1-1 1 0 0,0 1-1 0 0,5 1 1 0 0,-7-1-50 0 0,1 1 1 0 0,-1-1-1 0 0,0 1 0 0 0,0 0 0 0 0,0 0 1 0 0,0 0-1 0 0,0 0 0 0 0,0 0 1 0 0,0 0-1 0 0,0 0 0 0 0,-1 1 1 0 0,1-1-1 0 0,0 1 0 0 0,-1-1 0 0 0,1 1 1 0 0,-1-1-1 0 0,1 1 0 0 0,-1 0 1 0 0,0 0-1 0 0,0 0 0 0 0,0 0 0 0 0,0 0 1 0 0,0 0-1 0 0,0 0 0 0 0,-1 0 1 0 0,1 0-1 0 0,0 0 0 0 0,-1 1 1 0 0,0-1-1 0 0,1 4 0 0 0,-1 4-469 0 0,0 0 0 0 0,-1 0-1 0 0,0 0 1 0 0,-1 0 0 0 0,1-1 0 0 0,-2 1 0 0 0,1 0-1 0 0,-2-1 1 0 0,1 0 0 0 0,-1 1 0 0 0,-9 14 0 0 0,6-12-67 0 0,-1-1 0 0 0,0 0 0 0 0,-1 0 0 0 0,0-1 0 0 0,0 0 0 0 0,-1 0 1 0 0,0-1-1 0 0,-14 8 0 0 0,6-6 209 0 0,0-1 0 0 0,-1-2 0 0 0,-25 10 0 0 0,-24 10 6532 0 0,67-28-5995 0 0,1 0 1 0 0,0 0 0 0 0,-1 1 0 0 0,1-1 0 0 0,-1 0-1 0 0,1 0 1 0 0,0 0 0 0 0,-1 1 0 0 0,1-1 0 0 0,0 0-1 0 0,-1 1 1 0 0,1-1 0 0 0,0 0 0 0 0,-1 0 0 0 0,1 1-1 0 0,0-1 1 0 0,0 1 0 0 0,-1-1 0 0 0,1 0-1 0 0,0 1 1 0 0,5 3 1388 0 0,20-2-762 0 0,-19-1-485 0 0,9-2-144 0 0,-1 0-1 0 0,1-1 1 0 0,-1 0-1 0 0,1-1 1 0 0,25-9 0 0 0,-7 3-292 0 0,51-11-824 0 0,-37 10 51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0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 22143 0 0,'-22'22'1612'0'0,"17"-18"-1510"0"0,1 1 1 0 0,-1-1-1 0 0,1 1 1 0 0,0 0 0 0 0,0 0-1 0 0,1 0 1 0 0,-5 8-1 0 0,7-12-103 0 0,-45 109 778 0 0,40-96-977 0 0,2 1 1 0 0,0 0-1 0 0,1 0 1 0 0,1 1-1 0 0,-2 25 1 0 0,6-28-532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1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14280 0 0,'-12'7'632'0'0,"6"-2"136"0"0,-2-1-616 0 0,3 7-152 0 0,-4-1 0 0 0,1 3 0 0 0,2-1 152 0 0,-3 8 0 0 0,-2-2 0 0 0</inkml:trace>
  <inkml:trace contextRef="#ctx0" brushRef="#br0" timeOffset="1">128 764 17247 0 0,'0'0'396'0'0,"3"-11"944"0"0,2-8-912 0 0,10-30 0 0 0,-2 8 1075 0 0,-3 8 457 0 0,14-31 0 0 0,-23 63-1781 0 0,11 14-85 0 0,-7-4 125 0 0,-1 0 0 0 0,0 0 1 0 0,0 1-1 0 0,2 11 0 0 0,6 15 493 0 0,-10-33-598 0 0,-1 0 0 0 0,0 0 0 0 0,1 0 0 0 0,0 0 0 0 0,0 0 0 0 0,0-1 0 0 0,0 1 1 0 0,0-1-1 0 0,5 5 0 0 0,-6-7-81 0 0,0 1 0 0 0,-1-1 0 0 0,1 1 1 0 0,0-1-1 0 0,0 1 0 0 0,0-1 0 0 0,0 1 1 0 0,1-1-1 0 0,-1 0 0 0 0,0 0 0 0 0,0 0 0 0 0,0 1 1 0 0,0-1-1 0 0,0 0 0 0 0,0 0 0 0 0,0 0 1 0 0,0-1-1 0 0,0 1 0 0 0,1 0 0 0 0,-1 0 1 0 0,0-1-1 0 0,0 1 0 0 0,0 0 0 0 0,0-1 1 0 0,0 1-1 0 0,0-1 0 0 0,0 1 0 0 0,0-1 0 0 0,-1 0 1 0 0,1 1-1 0 0,0-1 0 0 0,1-1 0 0 0,13-14-208 0 0,-2 0-1 0 0,0-1 0 0 0,0 0 1 0 0,-2-1-1 0 0,10-20 0 0 0,-15 27-71 0 0,19-38-2874 0 0,19-54 0 0 0,-43 100 3090 0 0,20-52-2016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1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 21191 0 0,'-3'6'271'0'0,"0"0"-1"0"0,0 1 0 0 0,1-1 0 0 0,0 1 0 0 0,0 0 1 0 0,0-1-1 0 0,1 1 0 0 0,-1 12 0 0 0,4 58-363 0 0,-1-51 525 0 0,14 234 2387 0 0,-7-177-2602 0 0,22 93-1 0 0,-26-162-1326 0 0,0-1-1 0 0,8 17 1 0 0,-15-52-5126 0 0</inkml:trace>
  <inkml:trace contextRef="#ctx0" brushRef="#br0" timeOffset="1">14 522 11056 0 0,'-2'-10'984'0'0,"-4"-3"-792"0"0,3 3-192 0 0,0 1 0 0 0,3-2 2456 0 0,3 2 447 0 0,3-4 89 0 0,-1 3 16 0 0,6-1-1976 0 0,1 7-392 0 0,5-1-88 0 0,-1 2-8 0 0,2 6-648 0 0,-1 2-128 0 0,2-3-24 0 0,1 4-8 0 0,5 1-1264 0 0,-2 0-248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2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1 102 8752 0 0,'1'2'262'0'0,"1"0"0"0"0,0 0 1 0 0,0 0-1 0 0,-1 0 0 0 0,1 0 1 0 0,1 0-1 0 0,-1-1 0 0 0,0 1 1 0 0,0-1-1 0 0,1 1 0 0 0,-1-1 1 0 0,0 0-1 0 0,1 0 0 0 0,2 1 1 0 0,0-1 360 0 0,0 0 0 0 0,0 0 1 0 0,0-1-1 0 0,0 1 0 0 0,0-1 1 0 0,0 0-1 0 0,6-1 0 0 0,0-1 31 0 0,0 0 1 0 0,0-1-1 0 0,0 0 0 0 0,-1-1 0 0 0,1 0 0 0 0,10-6 1 0 0,-15 7-378 0 0,-1-1 0 0 0,1 1 1 0 0,-1-1-1 0 0,1 0 1 0 0,8-10-1 0 0,-12 12-179 0 0,0-1-1 0 0,0 1 1 0 0,0-1 0 0 0,-1 1 0 0 0,1-1-1 0 0,-1 0 1 0 0,1 1 0 0 0,-1-1 0 0 0,0 0-1 0 0,0 0 1 0 0,0 0 0 0 0,-1 0 0 0 0,1 0-1 0 0,0-5 1 0 0,-1 7-50 0 0,0 0-1 0 0,-1-1 1 0 0,1 1-1 0 0,0 0 1 0 0,0 0-1 0 0,-1 0 0 0 0,1 0 1 0 0,0 0-1 0 0,-1 1 1 0 0,1-1-1 0 0,-1 0 1 0 0,1 0-1 0 0,-1 0 1 0 0,0 0-1 0 0,1 0 1 0 0,-1 1-1 0 0,0-1 1 0 0,0 0-1 0 0,1 0 0 0 0,-1 1 1 0 0,0-1-1 0 0,0 1 1 0 0,0-1-1 0 0,0 1 1 0 0,0-1-1 0 0,0 1 1 0 0,0-1-1 0 0,0 1 1 0 0,0 0-1 0 0,0 0 1 0 0,0-1-1 0 0,0 1 0 0 0,0 0 1 0 0,0 0-1 0 0,-2 0 1 0 0,-2 0 187 0 0,-1 0 1 0 0,1 0 0 0 0,0 1-1 0 0,-1 0 1 0 0,-7 2 0 0 0,7-1-112 0 0,1 0-1 0 0,-1 1 1 0 0,1 0 0 0 0,0 0-1 0 0,0 1 1 0 0,0-1 0 0 0,0 1 0 0 0,-5 6-1 0 0,-15 10 41 0 0,22-18-156 0 0,-1 1 0 0 0,1 0 0 0 0,0 0 0 0 0,0 1 0 0 0,0-1 0 0 0,0 0 1 0 0,0 1-1 0 0,1 0 0 0 0,-1 0 0 0 0,1-1 0 0 0,0 1 0 0 0,0 1 0 0 0,1-1 0 0 0,-1 0 0 0 0,1 0 0 0 0,0 1 0 0 0,0-1 0 0 0,1 0 0 0 0,-1 1 0 0 0,1 8 0 0 0,0-10-23 0 0,0 1 0 0 0,1-1 0 0 0,-1 1 0 0 0,1-1 0 0 0,0 0-1 0 0,0 1 1 0 0,0-1 0 0 0,1 0 0 0 0,-1 0 0 0 0,1 0 0 0 0,0 0-1 0 0,0 0 1 0 0,0 0 0 0 0,0 0 0 0 0,0 0 0 0 0,0-1 0 0 0,1 1 0 0 0,0-1-1 0 0,-1 0 1 0 0,1 0 0 0 0,0 0 0 0 0,0 0 0 0 0,0 0 0 0 0,0-1-1 0 0,0 1 1 0 0,7 1 0 0 0,-4-1-118 0 0,0-1-1 0 0,1 0 1 0 0,-1 0-1 0 0,1 0 1 0 0,0-1-1 0 0,-1 0 1 0 0,1-1-1 0 0,-1 1 1 0 0,10-3-1 0 0,21-7-2642 0 0,-2-5-4178 0 0,-10 1-1028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9672 0 0,'0'-11'1035'0'0,"0"-9"1096"0"0,13-27 4998 0 0,1 1-4953 0 0,15-51-1188 0 0,-22 47-746 0 0,-6 35-218 0 0,-1 13-14 0 0,1 0 1 0 0,-1 0 0 0 0,0 0 0 0 0,-1 0-1 0 0,1 0 1 0 0,0 0 0 0 0,0 0-1 0 0,-1 0 1 0 0,0 0 0 0 0,1 0 0 0 0,-1 0-1 0 0,0 0 1 0 0,0 0 0 0 0,0 0 0 0 0,0 0-1 0 0,0 1 1 0 0,0-1 0 0 0,0 0 0 0 0,-2-1-1 0 0,2 3-5 0 0,1 0-1 0 0,-1 0 0 0 0,1 0 0 0 0,0 0 1 0 0,-1 0-1 0 0,1 0 0 0 0,-1 0 0 0 0,1 0 0 0 0,-1 0 1 0 0,1 0-1 0 0,-1 1 0 0 0,1-1 0 0 0,0 0 1 0 0,-1 0-1 0 0,1 0 0 0 0,-1 0 0 0 0,1 1 1 0 0,0-1-1 0 0,-1 0 0 0 0,1 0 0 0 0,0 1 1 0 0,-1-1-1 0 0,1 0 0 0 0,0 1 0 0 0,-1-1 1 0 0,1 0-1 0 0,0 1 0 0 0,0-1 0 0 0,-1 1 1 0 0,-7 12 95 0 0,2 1 54 0 0,0 1-1 0 0,1 0 1 0 0,1 1 0 0 0,1-1-1 0 0,0 1 1 0 0,1-1-1 0 0,0 1 1 0 0,2 0 0 0 0,1 19-1 0 0,-1-30-100 0 0,1 0-1 0 0,-1 0 0 0 0,2 1 1 0 0,-1-1-1 0 0,0 0 1 0 0,1 0-1 0 0,0 0 0 0 0,0-1 1 0 0,1 1-1 0 0,3 6 1 0 0,-5-9-54 0 0,1 0 0 0 0,-1-1 1 0 0,0 1-1 0 0,0-1 0 0 0,1 0 1 0 0,-1 1-1 0 0,0-1 1 0 0,1 0-1 0 0,-1 0 0 0 0,1 0 1 0 0,0 0-1 0 0,-1 0 0 0 0,1 0 1 0 0,0-1-1 0 0,0 1 0 0 0,-1 0 1 0 0,1-1-1 0 0,0 1 0 0 0,0-1 1 0 0,0 0-1 0 0,0 0 1 0 0,0 0-1 0 0,-1 0 0 0 0,1 0 1 0 0,0 0-1 0 0,0 0 0 0 0,0 0 1 0 0,0-1-1 0 0,0 1 0 0 0,-1-1 1 0 0,4 0-1 0 0,3-3-706 0 0,1-1 0 0 0,-1 1 0 0 0,11-9 0 0 0,-2 1-837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2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4608 0 0,'0'0'21'0'0,"0"0"1"0"0,-1 0 0 0 0,1 0-1 0 0,0 0 1 0 0,-1 0 0 0 0,1 0-1 0 0,0 0 1 0 0,0 0-1 0 0,-1 0 1 0 0,1 1 0 0 0,0-1-1 0 0,0 0 1 0 0,-1 0 0 0 0,1 0-1 0 0,0 0 1 0 0,0 1-1 0 0,-1-1 1 0 0,1 0 0 0 0,0 0-1 0 0,0 0 1 0 0,0 1 0 0 0,0-1-1 0 0,-1 0 1 0 0,1 0-1 0 0,0 1 1 0 0,0-1 0 0 0,0 0-1 0 0,0 1 1 0 0,0-1 0 0 0,0 0-1 0 0,0 0 1 0 0,0 1-1 0 0,0 0 1 0 0,0 10 1602 0 0,0-9-490 0 0,0 5 1465 0 0,1 1-1 0 0,0-1 1 0 0,5 15-1 0 0,0 9-719 0 0,-1-6-957 0 0,9 28 0 0 0,4 21 795 0 0,-6-12 331 0 0,1-39-512 0 0,-13-22-512 0 0,6-9-48 0 0,32-80-30 0 0,-28 60-1104 0 0,27-48 1 0 0,-32 68-17 0 0,0 0 0 0 0,0 0 0 0 0,1 1 0 0 0,1-1 1 0 0,-1 1-1 0 0,1 1 0 0 0,0-1 0 0 0,0 1 0 0 0,16-9 0 0 0,-20 13-102 0 0,0 1 0 0 0,-1-1 0 0 0,1 1 0 0 0,0 0 0 0 0,0 0 0 0 0,0 0 0 0 0,0 1 0 0 0,0-1 1 0 0,0 1-1 0 0,0-1 0 0 0,5 1 0 0 0,19 4-5767 0 0,-20-3 3969 0 0,15 2-5277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2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70 726 19351 0 0,'0'0'57'0'0,"1"1"0"0"0,-1 0-1 0 0,0 0 1 0 0,1 0 0 0 0,-1 0-1 0 0,0-1 1 0 0,0 1 0 0 0,0 0-1 0 0,0 0 1 0 0,0 0 0 0 0,0 0-1 0 0,0 0 1 0 0,0 0 0 0 0,0 0-1 0 0,0-1 1 0 0,0 1 0 0 0,0 0-1 0 0,-1 0 1 0 0,1 0 0 0 0,0 0-1 0 0,-1 0 1 0 0,1-1 0 0 0,-1 1-1 0 0,1 0 1 0 0,-1 0 0 0 0,-1 4 1322 0 0,0-10-276 0 0,0 1-753 0 0,0-1 0 0 0,0 0 0 0 0,1 0 0 0 0,-1 0 0 0 0,1 0-1 0 0,1 0 1 0 0,-1 0 0 0 0,0-7 0 0 0,3-43 578 0 0,0 33-714 0 0,8-53-182 0 0,-2 25 396 0 0,19-125 1514 0 0,-17 134-1371 0 0,1-1-1 0 0,19-45 0 0 0,-24 75-560 0 0,0 0 0 0 0,0-1 0 0 0,1 2-1 0 0,1-1 1 0 0,0 1 0 0 0,0 1 0 0 0,1-1 0 0 0,18-15 0 0 0,-22 22-5 0 0,-1 0 1 0 0,1 1-1 0 0,1 0 1 0 0,-1 0-1 0 0,0 0 1 0 0,1 1-1 0 0,-1 0 1 0 0,1 0-1 0 0,10-3 1 0 0,-11 5-5 0 0,-1-1 0 0 0,1 1 0 0 0,-1 0 0 0 0,1 0-1 0 0,0 1 1 0 0,-1-1 0 0 0,1 1 0 0 0,-1 0 0 0 0,1 0 0 0 0,-1 1 0 0 0,0-1 0 0 0,1 1 0 0 0,-1 0-1 0 0,5 3 1 0 0,-5-3-40 0 0,1 1 0 0 0,-1 0-1 0 0,1 1 1 0 0,-1-1-1 0 0,0 1 1 0 0,-1 0 0 0 0,1 0-1 0 0,0 0 1 0 0,-1 0 0 0 0,0 1-1 0 0,0-1 1 0 0,-1 1-1 0 0,1 0 1 0 0,2 8 0 0 0,-3-6-134 0 0,0 0-1 0 0,0 0 1 0 0,-1 0 0 0 0,0 0 0 0 0,-1 0 0 0 0,0 1 0 0 0,0-1 0 0 0,0 0 0 0 0,-1 0 0 0 0,-2 11 0 0 0,-4 14-1755 0 0,-15 40 1 0 0,16-56 814 0 0,-1-1 0 0 0,0 0 1 0 0,-1 0-1 0 0,-15 20 0 0 0,3-9-931 0 0</inkml:trace>
  <inkml:trace contextRef="#ctx0" brushRef="#br0" timeOffset="1">65 513 22543 0 0,'-3'-1'194'0'0,"0"1"-1"0"0,0-1 1 0 0,0 1-1 0 0,0 0 1 0 0,0 0-1 0 0,0 0 1 0 0,-5 0-1 0 0,5 1-26 0 0,-1-1-1 0 0,0 0 1 0 0,1 0 0 0 0,-1 0-1 0 0,0-1 1 0 0,1 1 0 0 0,-8-3 0 0 0,14 3-33 0 0,-1 0 0 0 0,0 0 0 0 0,0-1 1 0 0,0 1-1 0 0,1-1 0 0 0,-1 0 0 0 0,2-1 0 0 0,4 0 102 0 0,113-28 13 0 0,64 5-3123 0 0,-142 21 1252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3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1 15200 0 0,'0'0'1809'0'0,"-12"-1"2655"0"0,3 6-3871 0 0,1-1 0 0 0,0 2 0 0 0,0-1-1 0 0,0 1 1 0 0,-9 10 0 0 0,2-1-308 0 0,-19 25-1 0 0,29-33-224 0 0,-4 5 312 0 0,0 0 1 0 0,-9 18-1 0 0,16-27-307 0 0,0 1-1 0 0,1 0 1 0 0,-1 0-1 0 0,1 0 1 0 0,0 0 0 0 0,0 1-1 0 0,0-1 1 0 0,0 0-1 0 0,1 0 1 0 0,0 1-1 0 0,0-1 1 0 0,1 8-1 0 0,-1-11-64 0 0,0-1 0 0 0,0 0 0 0 0,0 1 0 0 0,0-1 0 0 0,0 0 0 0 0,0 1 0 0 0,0-1 0 0 0,0 0 0 0 0,0 1 0 0 0,0-1 0 0 0,0 0 0 0 0,0 1 0 0 0,0-1 0 0 0,0 0 0 0 0,1 1 0 0 0,-1-1 0 0 0,0 0 0 0 0,0 1 0 0 0,0-1 0 0 0,0 0 0 0 0,1 0 0 0 0,-1 1 0 0 0,0-1 0 0 0,0 0 0 0 0,1 0 0 0 0,-1 1 0 0 0,0-1 0 0 0,1 0 0 0 0,-1 0 0 0 0,0 0 0 0 0,1 0 0 0 0,-1 1 0 0 0,0-1 0 0 0,1 0 0 0 0,-1 0 0 0 0,0 0 0 0 0,1 0 0 0 0,-1 0 0 0 0,0 0 0 0 0,1 0 0 0 0,-1 0 0 0 0,0 0 0 0 0,1 0 0 0 0,-1 0 0 0 0,0 0 0 0 0,1 0 0 0 0,0-1 0 0 0,2 1 57 0 0,1 0 0 0 0,-1-1 0 0 0,1 0-1 0 0,-1 0 1 0 0,0 0 0 0 0,1 0 0 0 0,-1-1 0 0 0,0 1 0 0 0,0-1-1 0 0,0 0 1 0 0,0 0 0 0 0,4-3 0 0 0,32-32 971 0 0,-32 30-939 0 0,60-63-257 0 0,-67 70 172 0 0,0-1 1 0 0,0 1-1 0 0,1 0 1 0 0,-1 0-1 0 0,0 0 0 0 0,0 0 1 0 0,0 0-1 0 0,0 0 0 0 0,0 0 1 0 0,0 0-1 0 0,1 0 1 0 0,-1 0-1 0 0,0 0 0 0 0,0 0 1 0 0,0 0-1 0 0,0 0 0 0 0,0 0 1 0 0,1 0-1 0 0,-1 0 1 0 0,0 0-1 0 0,0 0 0 0 0,0 0 1 0 0,0 0-1 0 0,0 0 0 0 0,0 0 1 0 0,0 0-1 0 0,1 0 1 0 0,-1 1-1 0 0,0-1 0 0 0,0 0 1 0 0,0 0-1 0 0,0 0 0 0 0,0 0 1 0 0,0 0-1 0 0,0 0 1 0 0,0 0-1 0 0,1 0 0 0 0,-1 0 1 0 0,0 1-1 0 0,0-1 0 0 0,0 0 1 0 0,0 0-1 0 0,0 0 1 0 0,0 0-1 0 0,0 0 0 0 0,0 0 1 0 0,0 1-1 0 0,0-1 0 0 0,0 0 1 0 0,0 0-1 0 0,0 0 1 0 0,4 15 391 0 0,-1 15 148 0 0,-3-29-545 0 0,0 5-184 0 0,0 0 0 0 0,1 1 1 0 0,0-1-1 0 0,2 11 0 0 0,-3-16 137 0 0,0 0 0 0 0,1 0 1 0 0,-1 1-1 0 0,1-1 0 0 0,-1 0 0 0 0,1 0 1 0 0,0 0-1 0 0,-1 0 0 0 0,1 1 1 0 0,0-1-1 0 0,0 0 0 0 0,0 0 0 0 0,-1-1 1 0 0,1 1-1 0 0,0 0 0 0 0,1 0 0 0 0,-1 0 1 0 0,0-1-1 0 0,0 1 0 0 0,0 0 0 0 0,0-1 1 0 0,0 1-1 0 0,1-1 0 0 0,-1 1 1 0 0,0-1-1 0 0,0 0 0 0 0,1 0 0 0 0,-1 1 1 0 0,3-1-1 0 0,7-1-995 0 0,0-1 1 0 0,-1 1-1 0 0,1-2 0 0 0,0 0 1 0 0,12-5-1 0 0,-2-1-1072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3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0 19495 0 0,'0'0'1766'0'0,"-8"6"-1420"0"0,-2 1 398 0 0,0 1 0 0 0,1 0 0 0 0,0 1 0 0 0,0 0 0 0 0,1 0 0 0 0,0 1 0 0 0,1 0 0 0 0,0 0 0 0 0,-9 17 0 0 0,15-25-716 0 0,1-1-1 0 0,-1 1 0 0 0,0 0 1 0 0,1-1-1 0 0,-1 1 0 0 0,1 0 1 0 0,-1-1-1 0 0,1 1 1 0 0,0 0-1 0 0,-1-1 0 0 0,1 1 1 0 0,0 0-1 0 0,0 0 1 0 0,0-1-1 0 0,1 1 0 0 0,-1 0 1 0 0,0 0-1 0 0,1-1 0 0 0,-1 1 1 0 0,2 2-1 0 0,-1-3-21 0 0,0 1 0 0 0,0-1 0 0 0,0 1 0 0 0,0-1 0 0 0,1 0 0 0 0,-1 0 0 0 0,1 0 0 0 0,-1 0 0 0 0,1 0 0 0 0,-1 0 0 0 0,1 0 0 0 0,-1 0 0 0 0,1-1 0 0 0,0 1-1 0 0,-1-1 1 0 0,4 1 0 0 0,2 1-20 0 0,1-2-1 0 0,-1 1 1 0 0,0-1-1 0 0,1 0 1 0 0,-1 0-1 0 0,1-1 1 0 0,-1 0-1 0 0,10-2 0 0 0,17-6-235 0 0,80-24 260 0 0,-94 25 68 0 0,1 0 0 0 0,-1-1-1 0 0,24-15 1 0 0,-41 23-78 0 0,-1 0 0 0 0,-1 0 0 0 0,1 0 0 0 0,-1 0 0 0 0,1 0 0 0 0,-1 0 0 0 0,1-1 0 0 0,-1 1 0 0 0,0 0 0 0 0,1-1 0 0 0,-1 1 0 0 0,0-1 0 0 0,0 1 0 0 0,0-1 0 0 0,0 1 0 0 0,-1-1 0 0 0,1 0 0 0 0,1-2 0 0 0,-2 4 32 0 0,0-1-1 0 0,0 1 0 0 0,0-1 1 0 0,0 1-1 0 0,0-1 1 0 0,0 1-1 0 0,0-1 0 0 0,0 1 1 0 0,0-1-1 0 0,0 1 0 0 0,0-1 1 0 0,0 1-1 0 0,0-1 1 0 0,0 1-1 0 0,-1-1 0 0 0,1 1 1 0 0,0-1-1 0 0,0 1 1 0 0,-1 0-1 0 0,1-1 0 0 0,0 1 1 0 0,0-1-1 0 0,-1 1 1 0 0,1 0-1 0 0,0-1 0 0 0,-1 1 1 0 0,1-1-1 0 0,-1 1 1 0 0,1 0-1 0 0,-1 0 0 0 0,1-1 1 0 0,0 1-1 0 0,-1 0 1 0 0,1 0-1 0 0,-1 0 0 0 0,0-1 1 0 0,-17 0 768 0 0,17 1-830 0 0,-2 0 20 0 0,0 1 0 0 0,0-1 0 0 0,0 1 0 0 0,0 0 0 0 0,0 0 0 0 0,0 1 0 0 0,1-1 0 0 0,-1 0-1 0 0,0 1 1 0 0,1 0 0 0 0,-1 0 0 0 0,1 0 0 0 0,0 0 0 0 0,0 0 0 0 0,-4 4 0 0 0,-2 3-34 0 0,0 1 1 0 0,-9 14-1 0 0,16-21 51 0 0,-1 0 0 0 0,0 0 0 0 0,1 1 1 0 0,-1-1-1 0 0,1 0 0 0 0,0 1 0 0 0,0-1 0 0 0,1 1 0 0 0,-1 0 0 0 0,1-1 1 0 0,-1 1-1 0 0,1-1 0 0 0,1 8 0 0 0,-1-9-3 0 0,0 0 0 0 0,1 0 0 0 0,-1 0-1 0 0,1 0 1 0 0,0 0 0 0 0,0 0 0 0 0,0 0 0 0 0,0-1 0 0 0,0 1 0 0 0,0 0-1 0 0,0 0 1 0 0,0-1 0 0 0,0 1 0 0 0,1-1 0 0 0,-1 1 0 0 0,1-1-1 0 0,-1 0 1 0 0,1 0 0 0 0,0 1 0 0 0,-1-1 0 0 0,1 0 0 0 0,0 0-1 0 0,0-1 1 0 0,0 1 0 0 0,3 1 0 0 0,2 0-350 0 0,1 0 1 0 0,-1-1-1 0 0,1 0 0 0 0,-1 0 1 0 0,1-1-1 0 0,-1 0 0 0 0,1 0 0 0 0,0-1 1 0 0,-1 0-1 0 0,1 0 0 0 0,-1-1 1 0 0,0 0-1 0 0,8-3 0 0 0,3-2-1358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33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0 3224 0 0,'-26'5'30567'0'0,"26"-4"-30235"0"0,4 6-3265 0 0,-1-3 3003 0 0,0-1 0 0 0,0 0-1 0 0,1 0 1 0 0,-1 0 0 0 0,1-1 0 0 0,0 1 0 0 0,0-1 0 0 0,0 0 0 0 0,0 0 0 0 0,5 2 0 0 0,-3-1-21 0 0,0 0 0 0 0,0 0 0 0 0,-1 0 0 0 0,8 6 0 0 0,-11-8-34 0 0,-1 1-1 0 0,1-1 0 0 0,-1 1 0 0 0,1-1 0 0 0,-1 1 0 0 0,1-1 0 0 0,-1 1 1 0 0,0 0-1 0 0,0 0 0 0 0,0 0 0 0 0,0 0 0 0 0,0 0 0 0 0,0 0 0 0 0,0 0 1 0 0,-1 0-1 0 0,1 0 0 0 0,-1 0 0 0 0,0 0 0 0 0,1 0 0 0 0,-1 0 0 0 0,0 1 1 0 0,0-1-1 0 0,0 0 0 0 0,-1 0 0 0 0,1 0 0 0 0,-1 0 0 0 0,1 0 0 0 0,-1 0 1 0 0,1 0-1 0 0,-1 0 0 0 0,0 0 0 0 0,0 0 0 0 0,0 0 0 0 0,0 0 1 0 0,-2 2-1 0 0,-2 3-9 0 0,-2 1 0 0 0,1-1 1 0 0,-1 0-1 0 0,0-1 0 0 0,0 0 1 0 0,-1 0-1 0 0,0 0 0 0 0,0-1 1 0 0,-12 6-1 0 0,3-2-306 0 0,0 0 1 0 0,-1-2-1 0 0,-25 9 0 0 0,30-13-790 0 0,-6 2-7069 0 0,5-4-1441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57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59 4608 0 0,'0'0'208'0'0,"-6"-4"32"0"0,-22-16 975 0 0,24 16-857 0 0,0 0 0 0 0,-1 0-1 0 0,0 1 1 0 0,0 0 0 0 0,0 0 0 0 0,0 0 0 0 0,0 1 0 0 0,0 0 0 0 0,-1 0 0 0 0,-6-2 0 0 0,9 4-241 0 0,1 0 1 0 0,0 0 0 0 0,0 0-1 0 0,0 0 1 0 0,0 1 0 0 0,0-1 0 0 0,0 1-1 0 0,-1-1 1 0 0,1 1 0 0 0,0 0-1 0 0,0 0 1 0 0,1 0 0 0 0,-1 0-1 0 0,0 0 1 0 0,0 0 0 0 0,0 0-1 0 0,-2 3 1 0 0,2-2-26 0 0,-1 0 0 0 0,1 1 1 0 0,0-1-1 0 0,-1 1 0 0 0,1 0 0 0 0,0 0 0 0 0,1-1 0 0 0,-1 1 0 0 0,0 0 0 0 0,-1 4 1 0 0,2-1 450 0 0,-1-1 1 0 0,0 0-1 0 0,1 1 1 0 0,0 0 0 0 0,1-1-1 0 0,-1 1 1 0 0,1-1-1 0 0,0 1 1 0 0,1 6-1 0 0,0-9-428 0 0,0-1 0 0 0,-1 0 0 0 0,1 0-1 0 0,1 0 1 0 0,-1 0 0 0 0,0 0 0 0 0,0-1-1 0 0,1 1 1 0 0,-1 0 0 0 0,1 0 0 0 0,-1-1-1 0 0,1 1 1 0 0,0-1 0 0 0,0 0-1 0 0,0 1 1 0 0,-1-1 0 0 0,1 0 0 0 0,1 0-1 0 0,-1 0 1 0 0,3 1 0 0 0,4 1 148 0 0,0 0 0 0 0,0 0 0 0 0,13 2 0 0 0,205 14 1284 0 0,-136-13-1270 0 0,332-9 325 0 0,-134-17-135 0 0,65 6 220 0 0,-245 11-574 0 0,159 1 214 0 0,-2 0 760 0 0,-1-19-824 0 0,195-27 705 0 0,-341 43-624 0 0,60 8 429 0 0,96 14-97 0 0,-227-14-426 0 0,-23-1 91 0 0,-1-1-1 0 0,26-2 1 0 0,-21-3-270 0 0,-1-1-1 0 0,-1-1 0 0 0,33-11 1 0 0,-45 10-16 0 0,-12 6-85 0 0,0-1 0 0 0,-1 1-1 0 0,1 0 1 0 0,0 0 0 0 0,0 0 0 0 0,-1 0-1 0 0,5 0 1 0 0,-6 1-275 0 0,-1 3-986 0 0,0 0 329 0 0,0-1-1 0 0,-1 1 1 0 0,1 0-1 0 0,-1-1 1 0 0,-1 5 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3:58.6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10 155 6912 0 0,'-1'0'491'0'0,"0"-1"1"0"0,0 0-1 0 0,1 1 0 0 0,-1-1 1 0 0,1 1-1 0 0,-1-1 1 0 0,0 0-1 0 0,1 1 0 0 0,-1-1 1 0 0,1 0-1 0 0,0 0 1 0 0,-1 0-1 0 0,1 1 0 0 0,-1-1 1 0 0,1 0-1 0 0,0 0 1 0 0,0 0-1 0 0,0 0 0 0 0,-1 1 1 0 0,1-1-1 0 0,0 0 1 0 0,0 0-1 0 0,0-1 0 0 0,1 0-105 0 0,-1 1 0 0 0,1 0 0 0 0,-1 0 0 0 0,1 0 0 0 0,0 0-1 0 0,-1 0 1 0 0,1 0 0 0 0,0 0 0 0 0,0 0 0 0 0,-1 1 0 0 0,1-1-1 0 0,0 0 1 0 0,0 0 0 0 0,0 1 0 0 0,2-2 0 0 0,2-1-16 0 0,2 0 1 0 0,-1 0 0 0 0,0 1 0 0 0,1 0-1 0 0,8-2 1 0 0,8-1-99 0 0,8-2 35 0 0,50-4-1 0 0,79-8 1 0 0,-6 1-48 0 0,64 1-98 0 0,146-8 219 0 0,-108 25-241 0 0,-168 5-9 0 0,33 1 130 0 0,83 1-27 0 0,-130-3-115 0 0,195 1 126 0 0,-99-3-123 0 0,32-4-33 0 0,53 2 123 0 0,-66 5-166 0 0,61 4-10 0 0,-43 1 63 0 0,-34-2-7 0 0,40 2 87 0 0,16 1-14 0 0,227-4 401 0 0,-427-8-555 0 0,-1 0 26 0 0,29-4 1 0 0,116-23 80 0 0,-164 27-393 0 0,-26 5-3347 0 0,4-2 1866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01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55 9328 0 0,'-16'-7'670'0'0,"14"6"-555"0"0,-1 0 0 0 0,1 0 0 0 0,-1 0 0 0 0,1 0 0 0 0,0 0 0 0 0,0-1 0 0 0,0 1 0 0 0,0-1 0 0 0,0 1 0 0 0,0-1 0 0 0,-3-3 0 0 0,-4-3 5985 0 0,15 9-4043 0 0,35 25-1057 0 0,-25-19-848 0 0,1-1 0 0 0,1-1 0 0 0,-1 0 0 0 0,1-1 0 0 0,0-1-1 0 0,0 0 1 0 0,0-2 0 0 0,26 0 0 0 0,17-4 325 0 0,70-13-1 0 0,-86 9-320 0 0,312-34 260 0 0,108 25-125 0 0,104 62 304 0 0,-284-20 878 0 0,-13-1-37 0 0,-14-6-418 0 0,-124-10-548 0 0,-101-8-339 0 0,0 0-1 0 0,0-3 1 0 0,38-5 0 0 0,-47 2-19 0 0,0 0 0 0 0,0-1 0 0 0,-1-1 1 0 0,44-20-1 0 0,-53 19-299 0 0,-11 6-251 0 0,1 0 0 0 0,0 0-1 0 0,-1 0 1 0 0,1 1 0 0 0,0-1-1 0 0,0 1 1 0 0,5-1 0 0 0,-1 1-1568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0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87 3224 0 0,'-14'2'312'0'0,"-51"3"9461"0"0,65-5-9663 0 0,-1 0-1 0 0,1 0 1 0 0,0 0 0 0 0,-1 0-1 0 0,1 0 1 0 0,-1 0 0 0 0,1 0-1 0 0,-1 0 1 0 0,1 0 0 0 0,-1 0-1 0 0,1 0 1 0 0,-1 0-1 0 0,1 0 1 0 0,0 0 0 0 0,-1-1-1 0 0,1 1 1 0 0,-1 0 0 0 0,1 0-1 0 0,0-1 1 0 0,-1 1 0 0 0,0-1-1 0 0,5-5 1938 0 0,-2 5-1914 0 0,-1-1 1 0 0,1 1-1 0 0,0 0 1 0 0,0 0-1 0 0,0 0 0 0 0,0 0 1 0 0,0 0-1 0 0,3 0 1 0 0,29-2 802 0 0,54 1 0 0 0,-50 3-761 0 0,41-5 0 0 0,50-3 436 0 0,2 0-491 0 0,243-16-343 0 0,-224 17 275 0 0,346-17 92 0 0,-413 22 80 0 0,86 10 0 0 0,35-4-258 0 0,-118-8-2498 0 0,-66 1 1170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07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6 3224 0 0,'-12'9'312'0'0,"-24"-9"18647"0"0,56 6-16267 0 0,-13-1-2418 0 0,-1-1 0 0 0,0 2 0 0 0,0-1 0 0 0,0 1 1 0 0,5 6-1 0 0,4 4 357 0 0,-13-15-549 0 0,1 1-1 0 0,-1-1 1 0 0,0 1-1 0 0,1-1 0 0 0,-1 0 1 0 0,1 0-1 0 0,-1 0 1 0 0,1 0-1 0 0,0 0 1 0 0,-1-1-1 0 0,4 1 1 0 0,30 2 304 0 0,6-1 279 0 0,18-2-726 0 0,52-3 144 0 0,-38 2 15 0 0,74-12 1 0 0,104-18-35 0 0,-96 12 115 0 0,82-6 174 0 0,-121 27-219 0 0,-33 1-117 0 0,190 9 36 0 0,-136-7 11 0 0,-105-4-51 0 0,1-2 0 0 0,33-4 0 0 0,33-2 12 0 0,74 19 103 0 0,95-2 115 0 0,-84-8-89 0 0,25-1 129 0 0,-14-1-43 0 0,-124 4-186 0 0,61 1 124 0 0,-59-2 13 0 0,-41-1-165 0 0,0-2 0 0 0,41-4 0 0 0,-47 3-24 0 0,-26 1-356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8752 0 0,'2'-7'9944'0'0,"8"12"-9419"0"0,3 8-282 0 0,0 1 1 0 0,-1 0-1 0 0,-1 1 0 0 0,0 0 1 0 0,-1 1-1 0 0,-1 0 1 0 0,-1 1-1 0 0,11 27 0 0 0,-5-8-328 0 0,28 66 1790 0 0,-41-106-1477 0 0,0 1 0 0 0,0-1 0 0 0,-1 0 0 0 0,0 1-1 0 0,0-1 1 0 0,0 0 0 0 0,0 1 0 0 0,0-1 0 0 0,-2-5 0 0 0,1-4 171 0 0,-3-22 446 0 0,0-22 31 0 0,4 30-389 0 0,6-48 0 0 0,-5 67-952 0 0,1 1-1 0 0,0-1 0 0 0,0 0 1 0 0,0 1-1 0 0,1 0 1 0 0,0-1-1 0 0,1 1 1 0 0,-1 0-1 0 0,2 1 1 0 0,8-12-1 0 0,-5 8-1898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16.0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0 3224 0 0,'0'1'93'0'0,"0"0"-1"0"0,0 0 1 0 0,0-1-1 0 0,-1 1 1 0 0,1 0 0 0 0,0 0-1 0 0,-1-1 1 0 0,1 1 0 0 0,-1 0-1 0 0,1-1 1 0 0,-1 1 0 0 0,1 0-1 0 0,-1-1 1 0 0,1 1-1 0 0,-1-1 1 0 0,0 1 0 0 0,1-1-1 0 0,-1 1 1 0 0,0-1 0 0 0,1 0-1 0 0,-1 1 1 0 0,0-1 0 0 0,0 0-1 0 0,0 1 1 0 0,-19-2 3682 0 0,-8-5-357 0 0,23 5-2609 0 0,0 1-1 0 0,1-1 1 0 0,-1 1 0 0 0,0 0-1 0 0,-5 1 1 0 0,4 0 1876 0 0,6-1-2643 0 0,0 0 0 0 0,0 0 0 0 0,-1 0 0 0 0,1 0-1 0 0,0 0 1 0 0,0 0 0 0 0,-1 1 0 0 0,1-1 0 0 0,0 0 0 0 0,0 0 0 0 0,-1 0 0 0 0,1 1 0 0 0,0-1-1 0 0,0 0 1 0 0,0 0 0 0 0,-1 0 0 0 0,1 1 0 0 0,0-1 0 0 0,0 0 0 0 0,0 1 0 0 0,0-1 0 0 0,0 0-1 0 0,0 0 1 0 0,0 1 0 0 0,-1-1 0 0 0,1 0 0 0 0,0 1 0 0 0,0-1 0 0 0,0 0 0 0 0,0 0-1 0 0,0 1 1 0 0,0-1 0 0 0,0 0 0 0 0,0 1 0 0 0,1-1 0 0 0,-1 0 0 0 0,0 0 0 0 0,0 1 0 0 0,0-1-1 0 0,0 0 1 0 0,0 1 0 0 0,0-1 0 0 0,1 0 0 0 0,6 15 940 0 0,-4-13-870 0 0,-1 1 0 0 0,1 0 0 0 0,0-1 0 0 0,1 1 0 0 0,-1-1-1 0 0,0 0 1 0 0,1 0 0 0 0,-1 0 0 0 0,1-1 0 0 0,-1 1 0 0 0,8 1-1 0 0,2 0 134 0 0,1 0-1 0 0,14 1 0 0 0,259 17 1025 0 0,85-16-136 0 0,-236-9-830 0 0,55-2-27 0 0,529-19 665 0 0,-161 14-378 0 0,37 16 82 0 0,-207-17-207 0 0,-127 2-204 0 0,-246 7 295 0 0,-9 1-1475 0 0,0 1-4163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20.7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91 3224 0 0,'-10'2'861'0'0,"-1"-2"4431"0"0,5-7-1515 0 0,6 7-3665 0 0,-1 0 1 0 0,1 0-1 0 0,0-1 1 0 0,0 1-1 0 0,0 0 0 0 0,0 0 1 0 0,0 0-1 0 0,0 0 1 0 0,0 0-1 0 0,0-1 0 0 0,0 1 1 0 0,0 0-1 0 0,0 0 0 0 0,0 0 1 0 0,0 0-1 0 0,0-1 1 0 0,0 1-1 0 0,0 0 0 0 0,0 0 1 0 0,0 0-1 0 0,0 0 1 0 0,0-1-1 0 0,1 0 1237 0 0,0 1-1237 0 0,-1 0 0 0 0,0 0 1 0 0,0 0-1 0 0,0-1 1 0 0,0 1-1 0 0,0 0 0 0 0,1 0 1 0 0,-1 0-1 0 0,0 0 1 0 0,0 0-1 0 0,0 0 0 0 0,0 0 1 0 0,0 0-1 0 0,1 0 1 0 0,-1 0-1 0 0,0 0 0 0 0,0 0 1 0 0,0 0-1 0 0,0 0 0 0 0,1 0 1 0 0,-1 0-1 0 0,0 0 1 0 0,0 0-1 0 0,0 0 0 0 0,0 0 1 0 0,1 1-1 0 0,-1-1 1 0 0,0 0-1 0 0,0 0 0 0 0,25 0 1041 0 0,-4 1-702 0 0,38-5 0 0 0,-42-1-391 0 0,-16 4-55 0 0,1 1 0 0 0,0-1 0 0 0,0 0 1 0 0,0 1-1 0 0,-1 0 0 0 0,1-1 0 0 0,0 1 1 0 0,0 0-1 0 0,0 0 0 0 0,3 0 0 0 0,9 1-5 0 0,0-1 0 0 0,-1-1 0 0 0,1 0 0 0 0,14-3 0 0 0,-10 1 0 0 0,25 0 0 0 0,105 14 393 0 0,-48-1-212 0 0,-70-5-170 0 0,7-1-12 0 0,-24-4 24 0 0,-1-1 1 0 0,0 0-1 0 0,0-1 0 0 0,0 0 0 0 0,17-6 0 0 0,-14 4 34 0 0,0 1 0 0 0,0 1-1 0 0,27-1 1 0 0,5-1 217 0 0,31-1 138 0 0,146 7-1 0 0,-170 1-578 0 0,20 0 177 0 0,243 0 104 0 0,-204-10-37 0 0,101-9-14 0 0,141-4 129 0 0,-102 12-117 0 0,-81 10-22 0 0,-126-1-53 0 0,37-1 0 0 0,36 2 83 0 0,-39 1-38 0 0,22 2-89 0 0,1 0 0 0 0,305-7 194 0 0,-327 1-59 0 0,72 1 90 0 0,164 2 8 0 0,-163-3 56 0 0,16-4 240 0 0,-79 1-343 0 0,-35 2-52 0 0,-22-1-64 0 0,1 2 0 0 0,46 5 0 0 0,-2 3 99 0 0,-77-5-122 0 0,1-1-11 0 0,14-4 165 0 0,-12 2-109 0 0,-4 1-140 0 0,-1-1 0 0 0,1 1 0 0 0,-1 0 1 0 0,1-1-1 0 0,-1 1 0 0 0,0 0 0 0 0,1-1 0 0 0,-1 1 0 0 0,1-1 0 0 0,-1 1 0 0 0,0-1 0 0 0,1 1 0 0 0,-1-1 0 0 0,0 1 0 0 0,1-1 1 0 0,-1 1-1 0 0,0-1 0 0 0,0 0 0 0 0,0 1 0 0 0,0-1 0 0 0,0 1 0 0 0,1-1 0 0 0,-1 0 0 0 0,0 1 0 0 0,0-1 0 0 0,0 1 0 0 0,0-1 0 0 0,-1 0 1 0 0,1 1-1 0 0,0-1 0 0 0,0 1 0 0 0,0-2 0 0 0,-3-3-1459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27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22 8288 0 0,'0'0'1328'0'0,"-17"-3"1933"0"0,2-3 3221 0 0,19 17-4084 0 0,-2-8-2168 0 0,0-1 0 0 0,0 0 0 0 0,1 1 0 0 0,-1-1 0 0 0,1 0 0 0 0,-1-1 0 0 0,1 1 0 0 0,0 0 0 0 0,0-1 0 0 0,0 1 0 0 0,0-1 0 0 0,4 1 0 0 0,3 3 428 0 0,-3-2-444 0 0,0-1 1 0 0,0 0 0 0 0,0-1-1 0 0,0 0 1 0 0,0 0-1 0 0,0 0 1 0 0,14-1 0 0 0,19 2 158 0 0,-4 3-113 0 0,-22-4-192 0 0,0 0 0 0 0,-1 1 0 0 0,21 7 0 0 0,12-1 183 0 0,-42-7-207 0 0,1 1-1 0 0,0-1 1 0 0,-1 1 0 0 0,1-1 0 0 0,0-1-1 0 0,0 1 1 0 0,0-1 0 0 0,0 0 0 0 0,-1 0-1 0 0,9-1 1 0 0,9 2 92 0 0,-8 1-80 0 0,-3-2 30 0 0,0 2 0 0 0,0-1-1 0 0,0 2 1 0 0,19 5 0 0 0,5 2 133 0 0,-11-4-150 0 0,1-1 0 0 0,-1-1 0 0 0,1-1 0 0 0,-1-1 0 0 0,26-1-1 0 0,-49-1-65 0 0,151-8 354 0 0,-70 12-133 0 0,-49-1-222 0 0,50-2-1 0 0,79-19 63 0 0,-88 11-34 0 0,103 3 1 0 0,-135 4-28 0 0,-5 1-3 0 0,-14 0 0 0 0,25-2 0 0 0,47-1 573 0 0,-22 1-194 0 0,71-4-1163 0 0,-45 0 784 0 0,80-7 530 0 0,-117 9-471 0 0,119-2 40 0 0,-28 8 40 0 0,-105-1-137 0 0,77-4 0 0 0,-17-14 228 0 0,-46 7-78 0 0,-22 4-105 0 0,-22 3-39 0 0,1 0 0 0 0,-1-2-1 0 0,1 0 1 0 0,18-7 0 0 0,-6 2 46 0 0,-25 7-46 0 0,-1 1-1 0 0,1-1 1 0 0,0-1 0 0 0,0 1 0 0 0,-1-1 0 0 0,0 1 0 0 0,7-6 0 0 0,-9 4-3615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29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68 8288 0 0,'0'0'756'0'0,"18"-5"7475"0"0,-3 6-7223 0 0,0 1-1 0 0,0 1 0 0 0,-1 0 0 0 0,22 8 0 0 0,-35-10-992 0 0,74 16 1008 0 0,-64-15-920 0 0,0-1 1 0 0,0 0 0 0 0,1-1-1 0 0,-1 0 1 0 0,18-3 0 0 0,20-1 419 0 0,307 4-247 0 0,-197 6 137 0 0,-75-3 316 0 0,-47-1-769 0 0,55-2 1 0 0,16-2 116 0 0,3 1 186 0 0,-2-8-88 0 0,52-2 220 0 0,-47 10-209 0 0,28-3 28 0 0,-55-2-185 0 0,9 0 6 0 0,40-7 45 0 0,81-2 473 0 0,-30 8-550 0 0,54 2 385 0 0,-156 4-304 0 0,42 9 60 0 0,116 9 33 0 0,-122-12 25 0 0,-37-3-20 0 0,-38 0-127 0 0,53 4 49 0 0,-22 4 16 0 0,7 1-36 0 0,43-2-9 0 0,-126-9-75 0 0,215 12 117 0 0,-111-15-4 0 0,-27 0-22 0 0,-6 2-54 0 0,124 3 74 0 0,-44 4-47 0 0,-93-3-45 0 0,45 4 26 0 0,60 11 30 0 0,-131-14 39 0 0,38 1 1 0 0,-25-7-96 0 0,-24 1-20 0 0,33 2-1 0 0,13 5 29 0 0,101-4-1 0 0,215-15 113 0 0,-162-1-97 0 0,-76 3-20 0 0,224-20 125 0 0,-31-8 242 0 0,-178 12-1388 0 0,-90 13 478 0 0,-61 10-1623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31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8 11520 0 0,'-42'7'1045'0'0,"0"0"80"0"0,13-7 2562 0 0,23-1-2735 0 0,0 0 0 0 0,0 0 0 0 0,-10-4 0 0 0,13 4 650 0 0,-1-4 1105 0 0,44 1-1420 0 0,-27 3-989 0 0,25-1-1 0 0,383 13 2102 0 0,-293-7-2025 0 0,411 20 1168 0 0,-535-24-1528 0 0,89 5 298 0 0,-81-5-227 0 0,0-1 0 0 0,1 0 0 0 0,-1-1 0 0 0,-1 0 0 0 0,20-7 0 0 0,-28 8-137 0 0,0-1-1 0 0,0 1 1 0 0,0-1-1 0 0,-1 1 1 0 0,1-1-1 0 0,0 0 1 0 0,-1 0-1 0 0,4-4 1 0 0,-5 5-237 0 0,7-3-3095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33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283 131 7280 0 0,'-18'-4'233'0'0,"0"0"0"0"0,1-1 0 0 0,-33-15 0 0 0,-20-7 77 0 0,57 23 709 0 0,-1 1-1 0 0,0 0 1 0 0,0 1-1 0 0,-15-1 0 0 0,15 1 220 0 0,3 1 3936 0 0,11 1-5064 0 0,0 1 1 0 0,0-1-1 0 0,0 1 0 0 0,1-1 0 0 0,-1 0 0 0 0,0 1 0 0 0,0-1 0 0 0,1 1 0 0 0,-1-1 0 0 0,0 1 0 0 0,1-1 0 0 0,-1 0 0 0 0,0 1 0 0 0,1-1 0 0 0,-1 0 0 0 0,1 1 0 0 0,-1-1 0 0 0,1 0 0 0 0,-1 0 0 0 0,0 0 0 0 0,1 1 0 0 0,-1-1 0 0 0,1 0 0 0 0,9 5 363 0 0,-1 0 0 0 0,1 0 1 0 0,15 4-1 0 0,-17-6-418 0 0,18 5 188 0 0,1-2 0 0 0,0 0-1 0 0,53 2 1 0 0,-38-4-70 0 0,286 15 470 0 0,-261-17-618 0 0,192-2 787 0 0,274-35-1 0 0,409-27 1274 0 0,-493 62-1669 0 0,-329 7-522 0 0,59-1 883 0 0,-157-7-1239 0 0,0-1 0 0 0,0-1 0 0 0,0-1 0 0 0,0-1 0 0 0,-1-1 0 0 0,22-9 0 0 0,-17 5-6425 0 0,2 0-2190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24:34.8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67 16208 0 0,'-7'0'305'0'0,"-1"-1"1"0"0,0 1 0 0 0,0 0 0 0 0,1 1 0 0 0,-1 0-1 0 0,-13 3 1 0 0,3 0-21 0 0,-29 12 889 0 0,68-11 586 0 0,33-3 119 0 0,70-8 0 0 0,-72 2-1397 0 0,563-40 1900 0 0,-326 22-2065 0 0,321-1-232 0 0,-309 28-340 0 0,-265-4 198 0 0,231 13-3048 0 0,-175-6 1450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20935 0 0,'-2'0'112'0'0,"0"0"0"0"0,0 0 0 0 0,0 0 0 0 0,0 1 0 0 0,0-1 0 0 0,0 0 0 0 0,0 1 0 0 0,0 0 0 0 0,0-1 0 0 0,0 1 0 0 0,0 0 0 0 0,0 0 0 0 0,0 0-1 0 0,1 0 1 0 0,-1 0 0 0 0,0 0 0 0 0,1 1 0 0 0,-1-1 0 0 0,1 0 0 0 0,-1 1 0 0 0,1-1 0 0 0,0 1 0 0 0,-1 0 0 0 0,1 0 0 0 0,0-1 0 0 0,0 1 0 0 0,0 0 0 0 0,0 0 0 0 0,1 0 0 0 0,-1 0-1 0 0,1 0 1 0 0,-1 0 0 0 0,1 0 0 0 0,-1 0 0 0 0,1 0 0 0 0,0 0 0 0 0,0 0 0 0 0,0 0 0 0 0,0 0 0 0 0,0 0 0 0 0,1 0 0 0 0,-1 0 0 0 0,1 0 0 0 0,0 2 0 0 0,-1-2-31 0 0,1-1 0 0 0,-1 0 0 0 0,0 1 0 0 0,0-1 1 0 0,0 0-1 0 0,0 1 0 0 0,0-1 0 0 0,0 0 1 0 0,0 1-1 0 0,-1 1 0 0 0,1-2-29 0 0,0 0 1 0 0,0 1-1 0 0,-1-1 1 0 0,1 0-1 0 0,0 1 1 0 0,0-1-1 0 0,0 0 1 0 0,1 1-1 0 0,-1-1 1 0 0,1 2-1 0 0,0 0-42 0 0,0-1 0 0 0,0 1 0 0 0,0-1-1 0 0,1 1 1 0 0,-1-1 0 0 0,1 0 0 0 0,0 0 0 0 0,0 0 0 0 0,-1 0-1 0 0,1 0 1 0 0,1 0 0 0 0,-1 0 0 0 0,0-1 0 0 0,0 1 0 0 0,1-1-1 0 0,3 3 1 0 0,14 10 67 0 0,-17-12 10 0 0,-1 1 0 0 0,0 0 0 0 0,0 0 0 0 0,0-1 0 0 0,0 1 0 0 0,0 0-1 0 0,0 1 1 0 0,-1-1 0 0 0,0 0 0 0 0,0 0 0 0 0,0 1 0 0 0,0-1 0 0 0,0 0 0 0 0,0 1 0 0 0,-1-1-1 0 0,0 1 1 0 0,0-1 0 0 0,0 1 0 0 0,0-1 0 0 0,0 1 0 0 0,-1-1 0 0 0,1 0 0 0 0,-1 1 0 0 0,-3 6-1 0 0,2-2-137 0 0,-2 0-1 0 0,1 0 0 0 0,-1 0 0 0 0,-1 0 1 0 0,1 0-1 0 0,-1-1 0 0 0,0 0 1 0 0,-11 11-1 0 0,5-8-1352 0 0,-1 0-499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30:44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53 256 2760 0 0,'-17'-9'504'0'0,"14"7"774"0"0,-1-1 0 0 0,1 0 0 0 0,0 0 0 0 0,0 0 0 0 0,0 0 0 0 0,-5-6 0 0 0,7 7-978 0 0,0 1-1 0 0,0 0 1 0 0,0-1 0 0 0,0 1-1 0 0,1-1 1 0 0,-1 1 0 0 0,0-1 0 0 0,1 1-1 0 0,-1-1 1 0 0,1 0 0 0 0,0 1-1 0 0,0-1 1 0 0,-1 0 0 0 0,1 1-1 0 0,0-1 1 0 0,0 0 0 0 0,0 1-1 0 0,1-1 1 0 0,-1 0 0 0 0,1-1-1 0 0,-1 2-204 0 0,1 0-1 0 0,-1 0 0 0 0,1 0 0 0 0,-1 0 0 0 0,1 0 0 0 0,-1 0 0 0 0,1 1 0 0 0,0-1 0 0 0,0 0 0 0 0,-1 0 0 0 0,1 1 0 0 0,0-1 1 0 0,0 0-1 0 0,0 1 0 0 0,0-1 0 0 0,0 1 0 0 0,0-1 0 0 0,0 1 0 0 0,0 0 0 0 0,0-1 0 0 0,0 1 0 0 0,0 0 0 0 0,0 0 1 0 0,2-1-1 0 0,2 1 88 0 0,0 0 1 0 0,0 1 0 0 0,0-1-1 0 0,6 2 1 0 0,8 1 183 0 0,6-2-189 0 0,1 2 1 0 0,33 7-1 0 0,7 1 174 0 0,89 1 453 0 0,-79-14-403 0 0,93-15-1 0 0,-120 10-105 0 0,73-22 0 0 0,-116 28-263 0 0,-1-1 1 0 0,1 0-1 0 0,-1 0 1 0 0,0 0-1 0 0,0-1 1 0 0,0 0-1 0 0,0 0 1 0 0,0 0 0 0 0,-1 0-1 0 0,1-1 1 0 0,4-5-1 0 0,-8 8 102 0 0,-10-8 272 0 0,1 4-409 0 0,0 1 0 0 0,0 1 1 0 0,-1 0-1 0 0,-13-4 0 0 0,-14-4-31 0 0,-51-17 207 0 0,12 5-34 0 0,70 21-139 0 0,0 0 1 0 0,1-1-1 0 0,-9-5 0 0 0,4 1 15 0 0,8 7 193 0 0,1 0-202 0 0,0-1 0 0 0,1 1 0 0 0,-1 0 0 0 0,0-1 0 0 0,0 1 0 0 0,1 0 0 0 0,-1 0 0 0 0,0-1 0 0 0,0 1 0 0 0,1 0 0 0 0,-1 0 0 0 0,0-1 0 0 0,1 1 0 0 0,-1 0 0 0 0,0 0 0 0 0,1 0 0 0 0,-1 0 0 0 0,1 0 0 0 0,-1 0 0 0 0,0 0 0 0 0,1-1 0 0 0,-1 1 0 0 0,0 0 0 0 0,1 0 0 0 0,-1 0 0 0 0,1 0 0 0 0,-1 1 0 0 0,0-1 0 0 0,1 0 0 0 0,0 0 0 0 0,11 2 11 0 0,19 4 33 0 0,0 2-1 0 0,0 2 1 0 0,-1 1 0 0 0,0 1 0 0 0,45 25 0 0 0,-71-34-45 0 0,3 1-4 0 0,0 0 1 0 0,0 1-1 0 0,-1 0 0 0 0,0 0 0 0 0,7 8 0 0 0,-11-12 9 0 0,-1 1 0 0 0,0-1 0 0 0,0 1 0 0 0,0-1-1 0 0,0 1 1 0 0,0 0 0 0 0,0-1 0 0 0,-1 1 0 0 0,1 0 0 0 0,0 0 0 0 0,-1 0-1 0 0,1 0 1 0 0,-1 0 0 0 0,0-1 0 0 0,0 1 0 0 0,0 0 0 0 0,0 0 0 0 0,0 0 0 0 0,0 0-1 0 0,0 0 1 0 0,-1 0 0 0 0,1 0 0 0 0,-1-1 0 0 0,1 1 0 0 0,-1 0 0 0 0,0 0-1 0 0,1 0 1 0 0,-3 2 0 0 0,-3 7 75 0 0,-1-1-1 0 0,0 0 0 0 0,-1 0 1 0 0,0-1-1 0 0,0 0 0 0 0,-1 0 1 0 0,0-1-1 0 0,-1 0 0 0 0,1-1 1 0 0,-21 12-1 0 0,16-11 42 0 0,4-1-50 0 0,-1-1-1 0 0,1-1 0 0 0,-24 9 0 0 0,34-14-72 0 0,0 0-1 0 0,0 0 1 0 0,-1 1 0 0 0,1-1-1 0 0,0 0 1 0 0,-1 0 0 0 0,1 0 0 0 0,0 0-1 0 0,-1 0 1 0 0,1 0 0 0 0,0 0 0 0 0,-1 0-1 0 0,1-1 1 0 0,0 1 0 0 0,-1 0-1 0 0,1 0 1 0 0,0 0 0 0 0,0 0 0 0 0,-1 0-1 0 0,1 0 1 0 0,0 0 0 0 0,-1-1 0 0 0,1 1-1 0 0,0 0 1 0 0,0 0 0 0 0,0 0 0 0 0,-1-1-1 0 0,1 1 1 0 0,0 0 0 0 0,0 0-1 0 0,0-1 1 0 0,-1 1 0 0 0,1 0 0 0 0,0-1-1 0 0,0 1 1 0 0,0 0 0 0 0,0 0 0 0 0,0-1-1 0 0,0 1 1 0 0,0 0 0 0 0,-1-1-1 0 0,1 1 1 0 0,0 0 0 0 0,0-1 0 0 0,0 1-1 0 0,0 0 1 0 0,0-1 0 0 0,1 1 0 0 0,-1 0-1 0 0,0-1 1 0 0,0 1 0 0 0,0 0 0 0 0,0 0-1 0 0,0-1 1 0 0,0 1 0 0 0,6-17-348 0 0,-6 17 310 0 0,0-2-234 0 0,1 0 0 0 0,0 0-1 0 0,1 0 1 0 0,-1 0 0 0 0,0 0 0 0 0,0 1 0 0 0,1-1-1 0 0,-1 0 1 0 0,1 1 0 0 0,-1-1 0 0 0,3 0 0 0 0,1-3-1621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30:51.1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12007 457 12176 0 0,'0'-12'1298'0'0,"5"-22"-828"0"0,-3 27-225 0 0,0 0 0 0 0,-1 1-1 0 0,0-9 1 0 0,-1 12-237 0 0,0 1-1 0 0,0 0 0 0 0,0-1 1 0 0,-1 1-1 0 0,1 0 0 0 0,-1 0 1 0 0,0 0-1 0 0,1-1 0 0 0,-1 1 1 0 0,0 0-1 0 0,0 0 1 0 0,0 0-1 0 0,-3-3 0 0 0,-2-2 149 0 0,0 0 1 0 0,-1 1-1 0 0,1 0 0 0 0,-1 0 0 0 0,-15-9 1 0 0,-42-19 710 0 0,40 22-724 0 0,-8-1 40 0 0,-1 0 0 0 0,-58-13 0 0 0,44 14-95 0 0,-50-16 117 0 0,-140-37 716 0 0,-6 17 233 0 0,-120 12-710 0 0,136 29-334 0 0,-301 30 0 0 0,373-9-37 0 0,-46 5-22 0 0,41-1-51 0 0,-67 8 0 0 0,-390 57 106 0 0,-506 77 476 0 0,100 41-96 0 0,574-105-439 0 0,-203 48-20 0 0,91 13 115 0 0,327-84-28 0 0,-255 88 238 0 0,-193 98-160 0 0,292-91-192 0 0,9 20 0 0 0,248-118-1 0 0,31-19-25 0 0,-115 79 0 0 0,78-34 17 0 0,-136 97 5 0 0,11 16 6 0 0,-254 266-2 0 0,42 46 323 0 0,305-290-137 0 0,64-80 25 0 0,22-31 21 0 0,69-93-131 0 0,1 0 0 0 0,-19 48 0 0 0,32-70-109 0 0,-45 130-192 0 0,41-113 395 0 0,1 0-1 0 0,1 0 1 0 0,1 0 0 0 0,0 30-1 0 0,3-31-139 0 0,1 1-1 0 0,1-1 1 0 0,1 0 0 0 0,11 40-1 0 0,-10-47-44 0 0,1-1-1 0 0,1 0 1 0 0,0 0-1 0 0,1 0 1 0 0,0-1-1 0 0,1 0 1 0 0,0 0-1 0 0,13 13 1 0 0,-1-6 13 0 0,1-1 1 0 0,1-1-1 0 0,1-1 1 0 0,37 20-1 0 0,-59-35-23 0 0,27 15 38 0 0,1-3-1 0 0,0 0 1 0 0,0-2 0 0 0,53 13-1 0 0,126 15 151 0 0,-166-34-173 0 0,0-1 0 0 0,0-3 0 0 0,80-6 0 0 0,110-30 333 0 0,-59 8-161 0 0,-121 22-153 0 0,76 2 1 0 0,53 12-155 0 0,-166-8 95 0 0,29 3 36 0 0,0 1 1 0 0,0 2 0 0 0,0 3-1 0 0,-1 1 1 0 0,-1 2 0 0 0,46 20-1 0 0,-46-13 231 0 0,0-3 0 0 0,2-2 0 0 0,78 18 0 0 0,-121-33-193 0 0,-1 1 1 0 0,1-1-1 0 0,0 0 0 0 0,0 0 1 0 0,0 0-1 0 0,0 0 0 0 0,-1 0 0 0 0,1 0 1 0 0,0 0-1 0 0,0 0 0 0 0,0 0 1 0 0,0 0-1 0 0,1-1 0 0 0,-2 1-23 0 0,0-1-1 0 0,0 1 0 0 0,1-1 1 0 0,-1 0-1 0 0,0 1 1 0 0,0-1-1 0 0,0 1 1 0 0,1-1-1 0 0,-1 0 0 0 0,0 1 1 0 0,0-1-1 0 0,0 1 1 0 0,0-1-1 0 0,0 0 1 0 0,0 1-1 0 0,0-1 0 0 0,-1 1 1 0 0,1-1-1 0 0,0 0 1 0 0,0 0-1 0 0,-1-1 16 0 0,0-1-1 0 0,0 0 1 0 0,0 1 0 0 0,0-1-1 0 0,0 1 1 0 0,-1-1-1 0 0,1 1 1 0 0,-1 0-1 0 0,0 0 1 0 0,1 0 0 0 0,-1 0-1 0 0,0 0 1 0 0,0 0-1 0 0,0 0 1 0 0,-3-1 0 0 0,-6-5 81 0 0,-21-11 0 0 0,20 13-75 0 0,-9-4 7 0 0,-23-9-1 0 0,23 11-15 0 0,-27-15 0 0 0,-74-41 86 0 0,41 18-7 0 0,65 36-51 0 0,13 7-30 0 0,-1 1-1 0 0,0-1 0 0 0,0 1 1 0 0,-5-3-1 0 0,102 40-80 0 0,50 15-70 0 0,-137-48 117 0 0,-3-1 2 0 0,-1-1-1 0 0,1 1 0 0 0,-1-1 1 0 0,0 1-1 0 0,0 0 1 0 0,1 0-1 0 0,-1 0 1 0 0,0 0-1 0 0,0 0 0 0 0,0 1 1 0 0,0-1-1 0 0,0 1 1 0 0,0-1-1 0 0,1 3 0 0 0,-3-4-2 0 0,0 1-1 0 0,1-1 0 0 0,-1 1 1 0 0,0-1-1 0 0,0 1 0 0 0,0-1 0 0 0,0 1 1 0 0,1-1-1 0 0,-1 1 0 0 0,0-1 0 0 0,0 1 1 0 0,0 0-1 0 0,0-1 0 0 0,-1 1 1 0 0,1-1-1 0 0,0 1 0 0 0,0-1 0 0 0,0 1 1 0 0,0-1-1 0 0,0 1 0 0 0,-1-1 1 0 0,1 1-1 0 0,0-1 0 0 0,0 1 0 0 0,-1-1 1 0 0,1 0-1 0 0,0 1 0 0 0,-1-1 1 0 0,1 1-1 0 0,0-1 0 0 0,-1 0 0 0 0,1 1 1 0 0,-1-1-1 0 0,0 1 0 0 0,0-1 1 0 0,-8 8 20 0 0,0 0 1 0 0,0-1-1 0 0,-1-1 0 0 0,0 0 0 0 0,-1 0 0 0 0,-15 6 1 0 0,-5 4 34 0 0,-34 14-37 0 0,42-21-26 0 0,2 2 0 0 0,-1 0 0 0 0,-25 18 0 0 0,34-20 37 0 0,5-3-548 0 0,1-1 1 0 0,0 1-1 0 0,0 0 0 0 0,0 0 1 0 0,-9 13-1 0 0,2-1-1114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31:33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12294 2432 3680 0 0,'-1'-12'360'0'0,"1"10"-106"0"0,-1 0 0 0 0,1 0 0 0 0,-1 0 0 0 0,1 1 0 0 0,-1-1 0 0 0,0 0 0 0 0,0 0 0 0 0,0 1 0 0 0,0-1 0 0 0,0 1 0 0 0,0-1 0 0 0,0 1 0 0 0,-1-1-1 0 0,1 1 1 0 0,0 0 0 0 0,-1 0 0 0 0,1-1 0 0 0,-1 1 0 0 0,1 0 0 0 0,-1 0 0 0 0,0 1 0 0 0,1-1 0 0 0,-1 0 0 0 0,0 0 0 0 0,0 1 0 0 0,0-1 0 0 0,1 1 0 0 0,-1 0 0 0 0,0-1 0 0 0,0 1 0 0 0,0 0 0 0 0,-3 1 0 0 0,-14 2 338 0 0,0 1-1 0 0,1 0 1 0 0,-1 2 0 0 0,1 0-1 0 0,-18 10 1 0 0,-83 50-1123 0 0,102-55 678 0 0,-274 159 173 0 0,218-132-1262 0 0,-3-3 0 0 0,-85 27 0 0 0,-304 118-1241 0 0,-55 18 2099 0 0,270-126 291 0 0,-77 24 516 0 0,-114 38-311 0 0,354-108-368 0 0,-404 100 56 0 0,-5-23-24 0 0,228-54-55 0 0,-416 50 999 0 0,-183-31 2472 0 0,-1138-115 154 0 0,895-81-3036 0 0,264-14-589 0 0,16-71 112 0 0,627 143 64 0 0,-204-102 0 0 0,289 113 109 0 0,3-6 0 0 0,-211-156 0 0 0,275 179-139 0 0,1-3-1 0 0,2-2 0 0 0,3-1 0 0 0,1-3 0 0 0,3-2 1 0 0,2-1-1 0 0,3-2 0 0 0,-52-105 0 0 0,73 124-157 0 0,1-1-1 0 0,1 0 0 0 0,2 0 0 0 0,2-1 1 0 0,2-1-1 0 0,1 1 0 0 0,2-1 1 0 0,2 0-1 0 0,2 0 0 0 0,1 0 1 0 0,2 0-1 0 0,9-44 0 0 0,5 10-35 0 0,4 2 0 0 0,2 1-1 0 0,3 0 1 0 0,4 2 0 0 0,2 1-1 0 0,4 2 1 0 0,2 1 0 0 0,3 2-1 0 0,75-87 1 0 0,-12 29 2 0 0,4 5 0 0 0,145-119 0 0 0,116-38 25 0 0,-108 114 0 0 0,-226 142-7 0 0,49-17 0 0 0,-74 30-55 0 0,-9 4-3 0 0,-2 0 278 0 0,-28 8-53 0 0,0 0 0 0 0,-1-2 1 0 0,0-2-1 0 0,-33 1 0 0 0,6 1-69 0 0,-51 0 57 0 0,66-5 90 0 0,-53 7-1 0 0,90-6-237 0 0,0-2 1 0 0,0 1-1 0 0,-1 0 0 0 0,1-1 1 0 0,0 0-1 0 0,-1 0 1 0 0,1-1-1 0 0,0 1 0 0 0,-6-3 1 0 0,8 1 71 0 0,6-1 9 0 0,2-1-81 0 0,-1 1 0 0 0,1 0 0 0 0,0 1 0 0 0,1-1 0 0 0,-1 1 0 0 0,0 0 0 0 0,10-2 0 0 0,43-6 0 0 0,-43 8 0 0 0,8-2 4 0 0,0 1 0 0 0,1 2-1 0 0,-1 0 1 0 0,28 3 0 0 0,-44-1-2 0 0,0-1 0 0 0,-1 2-1 0 0,1-1 1 0 0,0 1 0 0 0,0 0 0 0 0,-1 0 0 0 0,0 1-1 0 0,1 0 1 0 0,-1 0 0 0 0,0 1 0 0 0,0-1 0 0 0,-1 1 0 0 0,1 1-1 0 0,-1-1 1 0 0,0 1 0 0 0,0 0 0 0 0,0 0 0 0 0,6 9 0 0 0,-7-6 15 0 0,0 0 1 0 0,0 0 0 0 0,-1 1 0 0 0,0-1-1 0 0,0 1 1 0 0,-1 0 0 0 0,0 0 0 0 0,-1 0-1 0 0,0 0 1 0 0,-1 0 0 0 0,0 14 0 0 0,-2 6-54 0 0,-1 1 0 0 0,-7 32 0 0 0,-2-4-2076 0 0,7-30 809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5:3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32 161 12528 0 0,'-1'1'131'0'0,"-7"8"987"0"0,8-9-1113 0 0,-1 0-1 0 0,1-1 1 0 0,-1 1 0 0 0,1 0-1 0 0,-1 0 1 0 0,0-1 0 0 0,1 1-1 0 0,-1 0 1 0 0,1-1 0 0 0,0 1-1 0 0,-1-1 1 0 0,1 1 0 0 0,-1 0-1 0 0,1-1 1 0 0,0 1 0 0 0,-1-1 0 0 0,1 1-1 0 0,0-1 1 0 0,-1 1 0 0 0,1-1-1 0 0,0 0 1 0 0,0 1 0 0 0,-1-1-1 0 0,-3-7 3 0 0,-1-10-70 0 0,5 9-5 0 0,-3 2 55 0 0,3 2 13 0 0,0 2 1063 0 0,0 0 1 0 0,0 0-1 0 0,1 0 0 0 0,-1 0 1 0 0,1 0-1 0 0,0 0 1 0 0,2-5-1 0 0,-1 5-987 0 0,0 1 0 0 0,0 0-1 0 0,1-1 1 0 0,-1 1-1 0 0,1 0 1 0 0,0 0-1 0 0,0 1 1 0 0,-1-1 0 0 0,1 1-1 0 0,0-1 1 0 0,0 1-1 0 0,1 0 1 0 0,-1 0 0 0 0,0 0-1 0 0,0 0 1 0 0,0 1-1 0 0,4-1 1 0 0,12-1 588 0 0,31 0-1 0 0,-44 2-643 0 0,152-5 108 0 0,180-5 1250 0 0,-200 2-1217 0 0,57-6-36 0 0,-43 6-42 0 0,-75 6 10 0 0,612-3 643 0 0,-298 17-448 0 0,-98-1-18 0 0,55 1 343 0 0,112 10 28 0 0,-120-9 291 0 0,-201-13-1828 0 0,-153-5-3954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43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29 4320 0 0,'0'0'6296'0'0,"5"-3"-5698"0"0,1 2-580 0 0,6 0-26 0 0,-11 1 12 0 0,0-1 0 0 0,0 1 1 0 0,0 0-1 0 0,1 0 0 0 0,-1-1 1 0 0,0 1-1 0 0,0-1 1 0 0,0 1-1 0 0,0-1 0 0 0,0 1 1 0 0,0-1-1 0 0,0 0 1 0 0,1 0-1 0 0,-1 0 268 0 0,-1 1-184 0 0,1 0 0 0 0,-1 0 1 0 0,1 0-1 0 0,0 0 0 0 0,-1 0 0 0 0,1 0 1 0 0,-1 0-1 0 0,1-1 0 0 0,0 1 0 0 0,-1 0 0 0 0,1 0 1 0 0,-1-1-1 0 0,1 1 0 0 0,-1 0 0 0 0,1-1 1 0 0,-1 1-1 0 0,1 0 0 0 0,-1-1 0 0 0,1 1 1 0 0,-1-1-1 0 0,3-5 5644 0 0,-26 7-4235 0 0,18 0-1410 0 0,1 0 0 0 0,0 0 0 0 0,-1 1 0 0 0,1-1 0 0 0,0 1 0 0 0,0 0 0 0 0,0 0-1 0 0,0 0 1 0 0,1 0 0 0 0,-1 1 0 0 0,0 0 0 0 0,1 0 0 0 0,-4 4 0 0 0,2-2 17 0 0,0 1 0 0 0,1 0 0 0 0,0 0 0 0 0,0 0 0 0 0,1 1 0 0 0,0-1 0 0 0,-4 11 0 0 0,2-2 14 0 0,1 1 0 0 0,1-1-1 0 0,0 1 1 0 0,1-1-1 0 0,1 1 1 0 0,1 30-1 0 0,1-41-125 0 0,-1 0 0 0 0,1 0 1 0 0,0 1-1 0 0,0-1 0 0 0,1 0 0 0 0,0 0 0 0 0,3 7 0 0 0,-5-11 28 0 0,1 0 0 0 0,-1 0 0 0 0,1 0 1 0 0,0 0-1 0 0,-1 0 0 0 0,1-1 0 0 0,0 1 0 0 0,-1 0 0 0 0,1 0 1 0 0,0 0-1 0 0,0-1 0 0 0,0 1 0 0 0,0 0 0 0 0,0-1 1 0 0,0 1-1 0 0,0-1 0 0 0,0 1 0 0 0,0-1 0 0 0,0 1 0 0 0,0-1 1 0 0,0 0-1 0 0,0 0 0 0 0,0 1 0 0 0,0-1 0 0 0,0 0 0 0 0,1 0 1 0 0,-1 0-1 0 0,0 0 0 0 0,0 0 0 0 0,0 0 0 0 0,0-1 0 0 0,0 1 1 0 0,0 0-1 0 0,0-1 0 0 0,0 1 0 0 0,0 0 0 0 0,0-1 1 0 0,0 1-1 0 0,0-1 0 0 0,0 0 0 0 0,1 0 0 0 0,8-6 101 0 0,-1 0-1 0 0,0 0 0 0 0,-1-1 0 0 0,0 0 1 0 0,0 0-1 0 0,-1-1 0 0 0,0 0 1 0 0,0-1-1 0 0,-1 1 0 0 0,-1-1 1 0 0,1 0-1 0 0,-1-1 0 0 0,-1 1 1 0 0,0-1-1 0 0,-1 0 0 0 0,3-15 1 0 0,0-3-92 0 0,-3 21-373 0 0,-2 0 1 0 0,1 0-1 0 0,-1 0 0 0 0,0 0 0 0 0,-1 0 1 0 0,0 0-1 0 0,0 0 0 0 0,0 0 0 0 0,-3-8 1 0 0,1 11-1375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44.0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12 6448 0 0,'-3'-12'12758'0'0,"1"16"-12693"0"0,0-1 1 0 0,1 1-1 0 0,0 0 0 0 0,0-1 1 0 0,0 1-1 0 0,0 0 0 0 0,1 0 0 0 0,-1 0 1 0 0,1 0-1 0 0,0-1 0 0 0,0 1 1 0 0,1 0-1 0 0,-1 0 0 0 0,1 0 0 0 0,0 0 1 0 0,0-1-1 0 0,1 5 0 0 0,3 6 112 0 0,0 0-1 0 0,1 0 1 0 0,8 14-1 0 0,-13-27-118 0 0,0 1 0 0 0,-1 0 0 0 0,1-1 0 0 0,1 1-1 0 0,-1-1 1 0 0,0 1 0 0 0,0-1 0 0 0,1 0 0 0 0,-1 0 0 0 0,0 1-1 0 0,1-1 1 0 0,-1 0 0 0 0,1 0 0 0 0,0 0 0 0 0,-1 0 0 0 0,1-1-1 0 0,0 1 1 0 0,-1 0 0 0 0,1-1 0 0 0,0 1 0 0 0,0-1 0 0 0,0 0-1 0 0,0 1 1 0 0,-1-1 0 0 0,1 0 0 0 0,0 0 0 0 0,0 0 0 0 0,0-1-1 0 0,0 1 1 0 0,-1 0 0 0 0,1-1 0 0 0,0 1 0 0 0,0-1 0 0 0,0 1-1 0 0,-1-1 1 0 0,1 0 0 0 0,0 0 0 0 0,1-1 0 0 0,3-1 46 0 0,-1-1 1 0 0,1 0-1 0 0,-1 0 1 0 0,0 0 0 0 0,0 0-1 0 0,0-1 1 0 0,-1 0-1 0 0,1 0 1 0 0,4-8 0 0 0,1-3-683 0 0,11-25 1 0 0,-17 35-336 0 0,0-2-5210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44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1 111 13760 0 0,'0'0'629'0'0,"8"3"212"0"0,-4-2-677 0 0,0-1 1 0 0,-1 1-1 0 0,1-1 0 0 0,0 0 0 0 0,-1 0 0 0 0,1 0 0 0 0,0-1 1 0 0,-1 1-1 0 0,1-1 0 0 0,0 0 0 0 0,-1 0 0 0 0,1 0 0 0 0,-1 0 0 0 0,1-1 1 0 0,-1 1-1 0 0,0-1 0 0 0,0 0 0 0 0,0 0 0 0 0,0 0 0 0 0,3-3 1 0 0,-1 2 16 0 0,-1-1 1 0 0,0 0-1 0 0,-1 0 1 0 0,1 0-1 0 0,-1 0 1 0 0,1 0-1 0 0,-1-1 1 0 0,0 0 0 0 0,-1 1-1 0 0,1-1 1 0 0,-1 0-1 0 0,0 0 1 0 0,1-7-1 0 0,-2 11-149 0 0,-1 0 1 0 0,0 1-1 0 0,1-1 0 0 0,-1 0 0 0 0,0 0 0 0 0,0 1 0 0 0,0-1 0 0 0,0 0 0 0 0,0 0 0 0 0,0 0 0 0 0,0 1 0 0 0,0-1 1 0 0,0 0-1 0 0,0 0 0 0 0,-1 0 0 0 0,1 1 0 0 0,0-1 0 0 0,0 0 0 0 0,-1 0 0 0 0,1 1 0 0 0,0-1 0 0 0,-1 0 0 0 0,1 1 0 0 0,-1-1 1 0 0,1 0-1 0 0,-1 1 0 0 0,1-1 0 0 0,-1 1 0 0 0,0-1 0 0 0,1 1 0 0 0,-1-1 0 0 0,0 1 0 0 0,1-1 0 0 0,-1 1 0 0 0,0 0 1 0 0,1-1-1 0 0,-1 1 0 0 0,0 0 0 0 0,0 0 0 0 0,1 0 0 0 0,-1-1 0 0 0,0 1 0 0 0,0 0 0 0 0,0 0 0 0 0,1 0 0 0 0,-1 0 1 0 0,0 0-1 0 0,0 0 0 0 0,0 0 0 0 0,1 1 0 0 0,-1-1 0 0 0,0 0 0 0 0,0 0 0 0 0,1 1 0 0 0,-1-1 0 0 0,0 0 0 0 0,0 1 1 0 0,1-1-1 0 0,-2 1 0 0 0,-3 2 253 0 0,0 0 1 0 0,1 0 0 0 0,-1 0 0 0 0,-7 8 0 0 0,11-10-236 0 0,-1 1 1 0 0,1 0-1 0 0,-1 0 1 0 0,1 0-1 0 0,0 0 1 0 0,0 0-1 0 0,-1 1 1 0 0,2-1-1 0 0,-1 0 1 0 0,0 0-1 0 0,0 1 1 0 0,1-1 0 0 0,-1 1-1 0 0,1-1 1 0 0,0 0-1 0 0,0 3 1 0 0,0-4-60 0 0,0-1 0 0 0,0 1 1 0 0,0-1-1 0 0,0 1 1 0 0,0-1-1 0 0,1 1 0 0 0,-1-1 1 0 0,0 1-1 0 0,0-1 1 0 0,1 1-1 0 0,-1-1 0 0 0,0 1 1 0 0,0-1-1 0 0,1 0 1 0 0,-1 1-1 0 0,1-1 0 0 0,-1 0 1 0 0,0 1-1 0 0,1-1 0 0 0,-1 0 1 0 0,1 1-1 0 0,-1-1 1 0 0,1 0-1 0 0,-1 0 0 0 0,0 1 1 0 0,1-1-1 0 0,-1 0 1 0 0,1 0-1 0 0,-1 0 0 0 0,1 0 1 0 0,-1 0-1 0 0,1 0 1 0 0,0 0-1 0 0,-1 0 0 0 0,1 0 1 0 0,-1 0-1 0 0,1 0 1 0 0,0 0-1 0 0,-1 0-34 0 0,4-1-421 0 0,0 0 1 0 0,0 0 0 0 0,0 0-1 0 0,0 0 1 0 0,0-1-1 0 0,0 0 1 0 0,-1 1 0 0 0,1-1-1 0 0,-1-1 1 0 0,1 1-1 0 0,-1 0 1 0 0,0-1 0 0 0,6-5-1 0 0,11-8-2822 0 0,-7 7 1126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44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1 128 9384 0 0,'1'1'370'0'0,"1"-1"0"0"0,0 0 1 0 0,0 0-1 0 0,0 1 0 0 0,0-1 1 0 0,0 1-1 0 0,0-1 0 0 0,0 1 1 0 0,0 0-1 0 0,-1 0 1 0 0,1 0-1 0 0,0 0 0 0 0,-1 0 1 0 0,1 0-1 0 0,1 2 0 0 0,0 0 128 0 0,0 0-1 0 0,0 0 1 0 0,-1 0 0 0 0,1 1-1 0 0,-1-1 1 0 0,4 8-1 0 0,-1 2 313 0 0,0 1 0 0 0,-1-1 0 0 0,3 19-1 0 0,-4 0 231 0 0,-3-27-844 0 0,0 0 1 0 0,1 0-1 0 0,-1 1 1 0 0,1-1-1 0 0,0 0 1 0 0,1 0-1 0 0,-1 0 1 0 0,4 7 911 0 0,2-25-516 0 0,-2-2-490 0 0,0 0 0 0 0,0 0 0 0 0,2 0 1 0 0,-1 1-1 0 0,2 0 0 0 0,12-17 0 0 0,-8 14-312 0 0,-7 11-252 0 0,-1-1 0 0 0,1 1 0 0 0,0 0 0 0 0,1 1 0 0 0,0-1 0 0 0,9-6 0 0 0,-6 6-1449 0 0</inkml:trace>
  <inkml:trace contextRef="#ctx0" brushRef="#br0" timeOffset="0.99">372 0 10136 0 0,'-1'5'216'0'0,"0"-1"1"0"0,0 0-1 0 0,0 0 1 0 0,-1 1 0 0 0,0-1-1 0 0,-2 4 1 0 0,0 1 1300 0 0,3-8-1308 0 0,-28 76 7828 0 0,26-68-7879 0 0,1 0-1 0 0,0 0 1 0 0,0 0 0 0 0,0 1 0 0 0,2-1 0 0 0,-1 15-1 0 0,1-23-207 0 0,0 1 0 0 0,0-1 0 0 0,1 1 0 0 0,-1-1 0 0 0,0 1 0 0 0,1-1 0 0 0,-1 1 0 0 0,1-1 0 0 0,-1 1-1 0 0,1-1 1 0 0,0 0 0 0 0,-1 1 0 0 0,1-1 0 0 0,0 0 0 0 0,0 1 0 0 0,0-1 0 0 0,0 0 0 0 0,0 0 0 0 0,0 0 0 0 0,0 0-1 0 0,1 0 1 0 0,-1 0 0 0 0,0 0 0 0 0,1-1 0 0 0,-1 1 0 0 0,0 0 0 0 0,1-1 0 0 0,-1 1 0 0 0,1-1 0 0 0,-1 1 0 0 0,1-1-1 0 0,-1 0 1 0 0,1 1 0 0 0,-1-1 0 0 0,1 0 0 0 0,1 0 0 0 0,9 0-1849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45.2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0 3224 0 0,'-12'11'312'0'0,"3"-5"135"0"0,3-2 1071 0 0,0 0 1 0 0,0 1-1 0 0,0 0 0 0 0,0 0 1 0 0,-8 11-1 0 0,6-6 806 0 0,1 1 1 0 0,-12 21 0 0 0,17-27-2062 0 0,0 1 1 0 0,-1 0 0 0 0,2 0 0 0 0,-1 0 0 0 0,1 0-1 0 0,0 0 1 0 0,0 1 0 0 0,0 7 0 0 0,1-13-188 0 0,0 1 0 0 0,0 0 0 0 0,0 0 0 0 0,1 0 0 0 0,-1 0 0 0 0,0 0 0 0 0,1-1 0 0 0,-1 1 0 0 0,1 0 0 0 0,0 0 0 0 0,-1-1 0 0 0,1 1 0 0 0,0 0 1 0 0,0-1-1 0 0,0 1 0 0 0,0-1 0 0 0,0 1 0 0 0,3 1 0 0 0,-3-2-48 0 0,0-1-1 0 0,0 1 1 0 0,0-1 0 0 0,0 1 0 0 0,0-1-1 0 0,0 1 1 0 0,1-1 0 0 0,-1 0-1 0 0,0 0 1 0 0,0 0 0 0 0,0 0 0 0 0,0 0-1 0 0,1 0 1 0 0,-1 0 0 0 0,0 0 0 0 0,0 0-1 0 0,0 0 1 0 0,1-1 0 0 0,-1 1 0 0 0,0 0-1 0 0,0-1 1 0 0,0 1 0 0 0,0-1-1 0 0,0 0 1 0 0,0 1 0 0 0,0-1 0 0 0,0 0-1 0 0,0 1 1 0 0,1-2 0 0 0,11-10 103 0 0,-1 0 1 0 0,0-1-1 0 0,-1-1 0 0 0,0 1 1 0 0,11-21-1 0 0,-19 29-126 0 0,-2 4-51 0 0,-1 0 0 0 0,1 0 0 0 0,0 0 1 0 0,-1 0-1 0 0,1 0 0 0 0,0 0 0 0 0,0 0 0 0 0,0 0 0 0 0,0 0 0 0 0,0 1 0 0 0,0-1 0 0 0,0 0 0 0 0,1 0 0 0 0,0 1-32 0 0,-1 0 0 0 0,1 0 0 0 0,-1 0 0 0 0,0 0 0 0 0,1 0 0 0 0,-1 0 0 0 0,1 1 0 0 0,-1-1 0 0 0,1 1-1 0 0,-1-1 1 0 0,2 1 0 0 0,29 9-4028 0 0,-26-9 3201 0 0,0 0 0 0 0,1 1 0 0 0,-1 0 0 0 0,0 1 0 0 0,0-1 0 0 0,-1 1 1 0 0,1 0-1 0 0,10 7 0 0 0,-12-6 1158 0 0,-1 0-1 0 0,1 0 1 0 0,-1 0 0 0 0,0 1 0 0 0,0-1-1 0 0,0 1 1 0 0,0 0 0 0 0,-1-1-1 0 0,0 1 1 0 0,0 0 0 0 0,0 0 0 0 0,-1 1-1 0 0,0-1 1 0 0,0 0 0 0 0,1 9-1 0 0,-1 8 1370 0 0,-1 1 0 0 0,-4 34 0 0 0,1 1 179 0 0,3-56-1628 0 0,-1 1-1 0 0,1 0 0 0 0,0 0 1 0 0,-1 0-1 0 0,0-1 1 0 0,-1 7 1191 0 0,7-17-976 0 0,0 0-324 0 0,0-1-1 0 0,-1 0 1 0 0,0 0 0 0 0,-1-1-1 0 0,0 1 1 0 0,0-1 0 0 0,2-16-1 0 0,-1 4-13 0 0,8-16-18 0 0,0 0 1 0 0,24-47 0 0 0,-32 76 127 0 0,1 0 0 0 0,0 0 0 0 0,11-13 0 0 0,-14 19-26 0 0,0 0 0 0 0,1 0 1 0 0,-1 0-1 0 0,1 1 1 0 0,0-1-1 0 0,0 1 1 0 0,0 0-1 0 0,0 0 0 0 0,0 0 1 0 0,0 0-1 0 0,1 0 1 0 0,-1 1-1 0 0,5-2 0 0 0,-7 3-97 0 0,0-1-1 0 0,0 1 0 0 0,-1 0 0 0 0,1 0 0 0 0,0 0 0 0 0,0 0 1 0 0,0 0-1 0 0,0 0 0 0 0,-1 0 0 0 0,1 0 0 0 0,0 0 0 0 0,0 1 1 0 0,0-1-1 0 0,0 0 0 0 0,-1 0 0 0 0,1 1 0 0 0,0-1 1 0 0,0 1-1 0 0,-1-1 0 0 0,1 1 0 0 0,0-1 0 0 0,-1 1 0 0 0,1-1 1 0 0,0 1-1 0 0,0 0 0 0 0,0 1 6 0 0,0-1 0 0 0,0 1 0 0 0,0 0 0 0 0,-1-1 1 0 0,1 1-1 0 0,0 0 0 0 0,-1 0 0 0 0,0-1 0 0 0,1 1 0 0 0,-1 4 0 0 0,1-1 10 0 0,-1 1-1 0 0,0-1 0 0 0,-1 1 0 0 0,1-1 1 0 0,-1 1-1 0 0,-3 9 0 0 0,0-3-168 0 0,2-6-89 0 0,0-1 1 0 0,0 1-1 0 0,0-1 1 0 0,-1 0-1 0 0,0 0 0 0 0,1 0 1 0 0,-2 0-1 0 0,1-1 1 0 0,-1 1-1 0 0,-5 5 0 0 0,2-6-6609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53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66 2304 0 0,'0'0'101'0'0,"5"-13"2325"0"0,-5 11-2026 0 0,1 0 0 0 0,-1 0 1 0 0,0 0-1 0 0,-1 0 1 0 0,1 0-1 0 0,0 0 0 0 0,0 0 1 0 0,-1 0-1 0 0,1 0 1 0 0,-1 0-1 0 0,0 1 0 0 0,1-1 1 0 0,-1 0-1 0 0,0 0 1 0 0,0 1-1 0 0,0-1 1 0 0,0 0-1 0 0,0 1 0 0 0,-1-1 1 0 0,1 1-1 0 0,-3-3 1 0 0,-3-1 815 0 0,6 4-1116 0 0,1 1 0 0 0,-1-1 0 0 0,1 1 1 0 0,-1 0-1 0 0,0-1 0 0 0,1 1 0 0 0,-1-1 1 0 0,0 1-1 0 0,1 0 0 0 0,-1 0 0 0 0,0-1 1 0 0,0 1-1 0 0,1 0 0 0 0,-1 0 0 0 0,0 0 1 0 0,0 0-1 0 0,1 0 0 0 0,-1 0 1 0 0,0 0-1 0 0,0 0 0 0 0,1 0 0 0 0,-1 0 1 0 0,0 0-1 0 0,0 0 0 0 0,1 1 0 0 0,-1-1 1 0 0,0 0-1 0 0,1 1 0 0 0,-2 0 0 0 0,-6 1 183 0 0,1 2-1 0 0,0-1 1 0 0,0 1-1 0 0,0 0 1 0 0,0 0-1 0 0,1 1 1 0 0,0 0-1 0 0,0 0 1 0 0,0 1-1 0 0,0-1 1 0 0,1 1-1 0 0,0 1 1 0 0,0-1-1 0 0,1 1 1 0 0,0-1-1 0 0,-4 10 1 0 0,1-3-28 0 0,1 0 0 0 0,0 0 0 0 0,-6 25 0 0 0,10-33-144 0 0,1-1-1 0 0,1 1 1 0 0,-1-1 0 0 0,0 1-1 0 0,1 0 1 0 0,0-1 0 0 0,0 1-1 0 0,1-1 1 0 0,-1 1 0 0 0,1 0-1 0 0,0-1 1 0 0,0 1 0 0 0,1-1-1 0 0,-1 0 1 0 0,1 1 0 0 0,3 5-1 0 0,-4-9-100 0 0,-1 0 0 0 0,1 0 1 0 0,0 0-1 0 0,0 0 0 0 0,0 0 0 0 0,0 0 0 0 0,0-1 0 0 0,0 1 0 0 0,0 0 0 0 0,0 0 0 0 0,0-1 0 0 0,0 1 1 0 0,1-1-1 0 0,-1 1 0 0 0,0-1 0 0 0,0 1 0 0 0,0-1 0 0 0,1 0 0 0 0,1 1 0 0 0,0-1 28 0 0,0 0 0 0 0,0 0 0 0 0,0-1 0 0 0,0 1 0 0 0,0-1 1 0 0,0 1-1 0 0,0-1 0 0 0,4-2 0 0 0,0 0 20 0 0,-1 0 0 0 0,1 0 0 0 0,-1-1 1 0 0,0 0-1 0 0,0 0 0 0 0,8-8 0 0 0,-4 1-326 0 0,-1 0 0 0 0,0-1 0 0 0,0 0 0 0 0,-2 0-1 0 0,1-1 1 0 0,-2 1 0 0 0,9-22 0 0 0,-11 21-1003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5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84 2760 0 0,'6'2'11432'0'0,"0"1"-8173"0"0,-2 3-2553 0 0,0 0 0 0 0,0 1-1 0 0,5 10 1 0 0,11 17 195 0 0,-19-32-876 0 0,1 0 1 0 0,-1 0-1 0 0,1 0 0 0 0,0 0 1 0 0,0 0-1 0 0,0 0 0 0 0,0-1 1 0 0,0 1-1 0 0,0-1 1 0 0,1 1-1 0 0,2 1 0 0 0,-3-3 20 0 0,1 0-1 0 0,-1 1 0 0 0,0-1 0 0 0,0 0 0 0 0,0 0 0 0 0,0 0 1 0 0,0 0-1 0 0,1 0 0 0 0,-1-1 0 0 0,0 1 0 0 0,0-1 1 0 0,0 1-1 0 0,0-1 0 0 0,0 0 0 0 0,0 0 0 0 0,0 0 0 0 0,0 0 1 0 0,-1 0-1 0 0,1 0 0 0 0,0 0 0 0 0,0-1 0 0 0,-1 1 1 0 0,1-1-1 0 0,-1 1 0 0 0,1-1 0 0 0,1-2 0 0 0,3-3 125 0 0,-1 0 0 0 0,1-1-1 0 0,-2 0 1 0 0,8-14-1 0 0,-3 1-211 0 0,27-50-652 0 0,-16 70-6252 0 0,-15 2 6493 0 0,1-1 0 0 0,-1 1-1 0 0,0 1 1 0 0,0-1 0 0 0,8 4-1 0 0,19 3 771 0 0,-31-8-246 0 0,4 1 534 0 0,0 0-1 0 0,0-1 1 0 0,1 1 0 0 0,-1-1-1 0 0,0-1 1 0 0,0 1 0 0 0,6-2-1 0 0,-10 2-449 0 0,1-1-1 0 0,-1 1 1 0 0,0-1-1 0 0,0 0 1 0 0,0 0-1 0 0,0 1 1 0 0,0-1-1 0 0,0 0 0 0 0,0 0 1 0 0,0 0-1 0 0,0 0 1 0 0,0 0-1 0 0,-1 0 1 0 0,1 0-1 0 0,0-1 1 0 0,-1 1-1 0 0,1 0 0 0 0,-1 0 1 0 0,1 0-1 0 0,-1-1 1 0 0,1 1-1 0 0,-1-2 1 0 0,0 2 179 0 0,-14-7 1028 0 0,13 8-1326 0 0,0 0 0 0 0,1 0 0 0 0,-1-1 0 0 0,0 1 0 0 0,0 0 0 0 0,0 0 0 0 0,0 0 0 0 0,0 0 0 0 0,0 1 0 0 0,1-1 0 0 0,-1 0 0 0 0,0 0 0 0 0,0 0 0 0 0,0 1 0 0 0,0-1 0 0 0,1 0 0 0 0,-1 1 0 0 0,0-1 0 0 0,0 1 0 0 0,1-1 0 0 0,-1 1 0 0 0,0-1 0 0 0,0 2 0 0 0,-15 18 487 0 0,9-10-277 0 0,5-7-199 0 0,0 0-1 0 0,0 0 1 0 0,0 0 0 0 0,1 1-1 0 0,-1-1 1 0 0,1 1 0 0 0,0-1-1 0 0,0 1 1 0 0,0 0 0 0 0,0 0 0 0 0,1-1-1 0 0,-1 1 1 0 0,1 0 0 0 0,0 0-1 0 0,0-1 1 0 0,0 1 0 0 0,2 7-1 0 0,-1-9-162 0 0,-1 0-1 0 0,1 0 0 0 0,-1 0 0 0 0,1 0 0 0 0,0 0 0 0 0,0 0 0 0 0,0 0 0 0 0,0-1 0 0 0,0 1 0 0 0,0 0 0 0 0,0 0 0 0 0,1-1 0 0 0,-1 1 0 0 0,1-1 0 0 0,-1 1 0 0 0,1-1 0 0 0,-1 0 0 0 0,1 0 0 0 0,0 1 0 0 0,0-1 0 0 0,0 0 0 0 0,-1-1 1 0 0,1 1-1 0 0,0 0 0 0 0,0 0 0 0 0,0-1 0 0 0,0 1 0 0 0,1-1 0 0 0,-1 0 0 0 0,0 0 0 0 0,0 0 0 0 0,0 0 0 0 0,3 0 0 0 0,7-3-5410 0 0,3-3-1562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54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5 156 2760 0 0,'0'2'207'0'0,"-2"6"2992"0"0,1 1 0 0 0,0 0 0 0 0,0 0 0 0 0,2 16 0 0 0,0-2-1558 0 0,-1-13-909 0 0,1 0-1 0 0,3 15 1 0 0,-3-21-600 0 0,-1-1 0 0 0,1 1-1 0 0,0-1 1 0 0,1 1 0 0 0,-1-1 0 0 0,1 1 0 0 0,-1-1 0 0 0,1 0 0 0 0,4 6 0 0 0,-5-8 174 0 0,6-1-50 0 0,-7 0-242 0 0,1 0 0 0 0,0 0 0 0 0,-1 0-1 0 0,1 0 1 0 0,0 0 0 0 0,0 0 0 0 0,-1 0 0 0 0,1 0-1 0 0,0 0 1 0 0,-1 0 0 0 0,1-1 0 0 0,0 1 0 0 0,0 0-1 0 0,-1 0 1 0 0,1-1 0 0 0,-1 1 0 0 0,1 0 0 0 0,0-1-1 0 0,-1 1 1 0 0,1-1 0 0 0,-1 1 0 0 0,1-1 0 0 0,-1 1-1 0 0,1-1 1 0 0,-1 1 0 0 0,1-1 0 0 0,-1 1-1 0 0,1-2 1 0 0,6-8 78 0 0,-1-1-1 0 0,0 1 1 0 0,0-1 0 0 0,7-23-1 0 0,8-17-31 0 0,19-22-1200 0 0,-28 54-2470 0 0,24-29 1 0 0,-24 34 227 0 0,26-21-1 0 0,-37 34 3599 0 0,-1 1-58 0 0,1 0-1 0 0,0 0 1 0 0,0 1-1 0 0,0-1 1 0 0,0 0-1 0 0,0 1 1 0 0,0-1 0 0 0,-1 0-1 0 0,1 1 1 0 0,0-1-1 0 0,0 1 1 0 0,-1 0 0 0 0,1-1-1 0 0,0 1 1 0 0,-1 0-1 0 0,1-1 1 0 0,0 1-1 0 0,-1 0 1 0 0,1-1 0 0 0,-1 1-1 0 0,1 0 1 0 0,-1 0-1 0 0,0 0 1 0 0,1 0-1 0 0,-1 1 1 0 0,2 1 225 0 0,-2 0 1 0 0,1 0-1 0 0,0 0 1 0 0,0 0-1 0 0,-1 1 1 0 0,0 2-1 0 0,1 12 641 0 0,-2-1 0 0 0,-4 30 0 0 0,1-21-234 0 0,-2 32 0 0 0,4-28-458 0 0,2-25-252 0 0,0 0-1 0 0,0-1 1 0 0,0 1 0 0 0,1-1-1 0 0,-1 1 1 0 0,1-1 0 0 0,0 1 0 0 0,4 8-1 0 0,-5-12-198 0 0,1 0-1 0 0,-1 0 1 0 0,1 0 0 0 0,-1 0-1 0 0,1 1 1 0 0,0-1 0 0 0,-1 0-1 0 0,1 0 1 0 0,0 0-1 0 0,0 0 1 0 0,0-1 0 0 0,0 1-1 0 0,0 0 1 0 0,0 0-1 0 0,0 0 1 0 0,0-1 0 0 0,0 1-1 0 0,0-1 1 0 0,1 1 0 0 0,-1-1-1 0 0,0 1 1 0 0,0-1-1 0 0,0 0 1 0 0,1 1 0 0 0,-1-1-1 0 0,0 0 1 0 0,1 0-1 0 0,-1 0 1 0 0,0 0 0 0 0,0 0-1 0 0,1 0 1 0 0,-1 0 0 0 0,0-1-1 0 0,2 1 1 0 0,6-3-6874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7:46:55.0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15288 0 0,'-4'5'745'0'0,"-7"12"136"0"0,1 0 1 0 0,-14 31-1 0 0,21-41-508 0 0,0 0 0 0 0,1 0 0 0 0,0 0 0 0 0,0 0 0 0 0,1 0 0 0 0,0 1 0 0 0,1-1 1 0 0,-1 1-1 0 0,1-1 0 0 0,2 13 0 0 0,-2-18-348 0 0,0-1-1 0 0,0 0 1 0 0,0 0 0 0 0,1 0 0 0 0,-1 0 0 0 0,0 0 0 0 0,1 0 0 0 0,-1 0 0 0 0,1 0 0 0 0,-1 0 0 0 0,1 0 0 0 0,-1 0 0 0 0,1 0 0 0 0,0 0 0 0 0,-1 0 0 0 0,1 0-1 0 0,0 0 1 0 0,0-1 0 0 0,0 1 0 0 0,0 0 0 0 0,-1-1 0 0 0,1 1 0 0 0,0 0 0 0 0,0-1 0 0 0,0 1 0 0 0,1-1 0 0 0,-1 0 0 0 0,0 1 0 0 0,0-1 0 0 0,0 0-1 0 0,0 0 1 0 0,0 1 0 0 0,0-1 0 0 0,0 0 0 0 0,1 0 0 0 0,-1 0 0 0 0,0 0 0 0 0,0-1 0 0 0,0 1 0 0 0,1 0 0 0 0,3-1 15 0 0,-1-1 0 0 0,0 1 0 0 0,0-1 1 0 0,0 0-1 0 0,0 0 0 0 0,-1 0 0 0 0,1 0 0 0 0,-1 0 0 0 0,4-4 1 0 0,0 0-233 0 0,-1 0 0 0 0,-1-1 0 0 0,1 1 1 0 0,-1-1-1 0 0,0-1 0 0 0,-1 1 0 0 0,1-1 0 0 0,-2 1 1 0 0,1-1-1 0 0,-1 0 0 0 0,4-16 0 0 0,-7 24 148 0 0,0 0-1 0 0,0 0 0 0 0,0 0 0 0 0,0-1 1 0 0,0 1-1 0 0,0 0 0 0 0,0 0 1 0 0,0-1-1 0 0,0 1 0 0 0,0 0 0 0 0,0 0 1 0 0,0 0-1 0 0,1-1 0 0 0,-1 1 0 0 0,0 0 1 0 0,0 0-1 0 0,0 0 0 0 0,0-1 0 0 0,0 1 1 0 0,0 0-1 0 0,1 0 0 0 0,-1 0 1 0 0,0 0-1 0 0,0 0 0 0 0,0-1 0 0 0,0 1 1 0 0,1 0-1 0 0,-1 0 0 0 0,0 0 0 0 0,0 0 1 0 0,0 0-1 0 0,1 0 0 0 0,-1 0 1 0 0,0 0-1 0 0,0 0 0 0 0,1 0 0 0 0,-1 0 1 0 0,0 0-1 0 0,0 0 0 0 0,0 0 0 0 0,1 0 1 0 0,-1 0-1 0 0,0 0 0 0 0,0 0 1 0 0,1 0-1 0 0,-1 0 0 0 0,0 0 0 0 0,11 11-1388 0 0,6 21 502 0 0,-16-31 970 0 0,5 12-36 0 0,0 0-1 0 0,-1 1 0 0 0,0 0 0 0 0,-1-1 1 0 0,-1 1-1 0 0,0 0 0 0 0,-1 1 0 0 0,0 26 0 0 0,-1-21 469 0 0,6 29-1 0 0,-3-24 559 0 0,-2-17 1979 0 0,1-17-2088 0 0,0-18-806 0 0,-1-14 498 0 0,-2 29-402 0 0,0 0 0 0 0,1 0 0 0 0,0 0 0 0 0,1 0 0 0 0,1 1 0 0 0,-1-1 0 0 0,10-21 0 0 0,-5 18 73 0 0,-4 7-28 0 0,1 1 0 0 0,-1-1 0 0 0,2 1 0 0 0,9-13 0 0 0,-10 15-76 0 0,0 1 0 0 0,1-1 0 0 0,-1 1 1 0 0,1 0-1 0 0,0 0 0 0 0,6-4 1 0 0,-9 8-146 0 0,-1-1 0 0 0,1 0 1 0 0,-1 0-1 0 0,1 1 0 0 0,0-1 1 0 0,-1 1-1 0 0,1-1 0 0 0,-1 1 1 0 0,1 0-1 0 0,0 0 0 0 0,0-1 1 0 0,-1 1-1 0 0,1 0 1 0 0,0 1-1 0 0,-1-1 0 0 0,1 0 1 0 0,0 0-1 0 0,-1 1 0 0 0,1-1 1 0 0,-1 1-1 0 0,1-1 0 0 0,0 1 1 0 0,-1 0-1 0 0,1 0 0 0 0,-1 0 1 0 0,3 2-1 0 0,-2-2-20 0 0,-1 1 0 0 0,1 0 0 0 0,-1-1 0 0 0,0 1 0 0 0,1 0 0 0 0,-1 0 0 0 0,0 0-1 0 0,0 0 1 0 0,0 0 0 0 0,-1 0 0 0 0,1 0 0 0 0,0 1 0 0 0,-1-1 0 0 0,1 0 0 0 0,-1 0 0 0 0,0 1 0 0 0,0-1 0 0 0,0 0 0 0 0,0 3 0 0 0,0-2-8 0 0,0 0 1 0 0,0-1 0 0 0,-1 1-1 0 0,1 0 1 0 0,-1 0 0 0 0,0 0-1 0 0,0-1 1 0 0,0 1 0 0 0,0 0-1 0 0,0-1 1 0 0,-1 1 0 0 0,1-1-1 0 0,-1 1 1 0 0,-2 1 0 0 0,2-2-346 0 0,0-1 1 0 0,0 0 0 0 0,0 0 0 0 0,0 0-1 0 0,0 0 1 0 0,-1 0 0 0 0,1-1-1 0 0,0 1 1 0 0,-1-1 0 0 0,-3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3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69 191 3680 0 0,'0'0'284'0'0,"-17"-3"557"0"0,14 1-541 0 0,0 0-1 0 0,0 0 1 0 0,0 0-1 0 0,0 0 1 0 0,0 0-1 0 0,1-1 1 0 0,-1 1-1 0 0,1-1 1 0 0,0 0-1 0 0,0 0 1 0 0,0 0-1 0 0,0 0 1 0 0,0 0-1 0 0,1 0 1 0 0,-3-5-1 0 0,2 1 57 0 0,0 0 0 0 0,0 0 0 0 0,0-1-1 0 0,1 1 1 0 0,0 0 0 0 0,-1-12 9264 0 0,6 22-10857 0 0,3 0 1500 0 0,0 1-1 0 0,1-1 0 0 0,-1 0 0 0 0,1 0 0 0 0,-1-1 0 0 0,1 0 1 0 0,0-1-1 0 0,15 2 0 0 0,6-2 345 0 0,32-3 0 0 0,-42 1-361 0 0,384-14 2194 0 0,-49 23-1843 0 0,-149 0-154 0 0,-52-2 62 0 0,54 0 310 0 0,-115-4-437 0 0,67-2 692 0 0,-117-3-1101 0 0,268-12 1110 0 0,-286 16-970 0 0,-8-1-43 0 0,1 0 1 0 0,-1-1-1 0 0,1 0 0 0 0,17-5 0 0 0,-30 5-43 0 0,-1 0 1 0 0,0 0-1 0 0,0-1 0 0 0,0 1 1 0 0,0-1-1 0 0,0 0 0 0 0,0 0 0 0 0,0 0 1 0 0,-1 0-1 0 0,1 0 0 0 0,-1-1 1 0 0,1 1-1 0 0,-1-1 0 0 0,3-4 1 0 0,-2 2-191 0 0,0 0 1 0 0,0 0 0 0 0,-1 0 0 0 0,1-1 0 0 0,-1 1-1 0 0,-1-1 1 0 0,3-9 0 0 0,-2 6-2447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41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3712 0 0,'-1'-1'20249'0'0,"5"-2"-22895"0"0,-2 2 2806 0 0,-1 0 1 0 0,1 1-1 0 0,0-1 1 0 0,0 0-1 0 0,0 1 1 0 0,0-1-1 0 0,0 1 1 0 0,-1 0-1 0 0,1-1 1 0 0,0 1-1 0 0,3 0 1 0 0,16 1 494 0 0,26 4 0 0 0,-26-2-505 0 0,26 1-1 0 0,68 5 179 0 0,-78-7-41 0 0,14 0 71 0 0,11-5-44 0 0,47-5 106 0 0,-95 7-355 0 0,1 1 0 0 0,26 2 0 0 0,-18 0 33 0 0,74 8 318 0 0,19 1-347 0 0,146-6 183 0 0,175 9 61 0 0,-304-5-99 0 0,-15-11-137 0 0,111 17-13 0 0,-191-15-59 0 0,49-5-1 0 0,-9 0 51 0 0,-12 2-2 0 0,487-9 426 0 0,-420 6-414 0 0,1 0 7 0 0,73 0 58 0 0,1-1 23 0 0,49 0 112 0 0,116 1 147 0 0,-82 11-273 0 0,-259-5-128 0 0,10 2 18 0 0,-24-1-17 0 0,21 0 0 0 0,-33-2-852 0 0,-1 2 0 0 0,1-1 0 0 0,10 3 0 0 0,11 0-5653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10136 0 0,'0'0'8605'0'0,"17"-7"-6775"0"0,6 5-778 0 0,-22 2-732 0 0,16-3 511 0 0,-15 4-785 0 0,-1 0 1 0 0,0 0-1 0 0,1 0 1 0 0,-1-1-1 0 0,1 1 1 0 0,-1-1-1 0 0,1 1 1 0 0,-1-1-1 0 0,1 1 1 0 0,-1-1-1 0 0,1 0 1 0 0,3 0-1 0 0,-3 0 9 0 0,1 0-1 0 0,-1 1 1 0 0,1-1 0 0 0,-1 1-1 0 0,0-1 1 0 0,1 1 0 0 0,4 2-1 0 0,-3-2-59 0 0,1 0-1 0 0,0 0 0 0 0,-1 0 1 0 0,1 0-1 0 0,0-1 0 0 0,0 0 0 0 0,0 0 1 0 0,8-2-1 0 0,5 2 583 0 0,114 7 657 0 0,-115-7-1234 0 0,-3 0 0 0 0,-1 0 0 0 0,19-3 0 0 0,47-5 440 0 0,27 1-160 0 0,-21-6-789 0 0,-19 8 1182 0 0,102-5-202 0 0,-50 2-153 0 0,-95 6-247 0 0,65-8 106 0 0,43-4-42 0 0,-78 9 23 0 0,65-15 1 0 0,5 0 36 0 0,-73 13-170 0 0,-20 2 21 0 0,45-1 0 0 0,77 1-35 0 0,0 0 53 0 0,59 3 301 0 0,-95-3-137 0 0,-2-1-21 0 0,-63 5-185 0 0,-27-1-1 0 0,28 3 0 0 0,62 2-21 0 0,-2 1 0 0 0,-15 1 53 0 0,133 5 97 0 0,-50-5-86 0 0,-22 3 53 0 0,-4-3-53 0 0,288-2 632 0 0,-354-5-456 0 0,78 3 176 0 0,-61 1-170 0 0,-47-3-100 0 0,-57 1-287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5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22 2760 0 0,'-71'-2'828'0'0,"24"-2"6820"0"0,27 2-4156 0 0,14 1-3406 0 0,1 0 0 0 0,-1 0 1 0 0,1 0-1 0 0,-1-1 1 0 0,1 0-1 0 0,-7-3 3053 0 0,25 8-1218 0 0,23-1-765 0 0,-1 1 0 0 0,43 11 0 0 0,-12-3-469 0 0,416 38 1472 0 0,-366-41-1869 0 0,618 14 1215 0 0,-511-20-1272 0 0,962 42 1911 0 0,-130-2-980 0 0,-950-40-1082 0 0,215 9 47 0 0,-294-10-137 0 0,53 5-1001 0 0,-74-5 548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99 136 8288 0 0,'0'0'633'0'0,"-4"-18"-284"0"0,4-10 3044 0 0,-1 13-2418 0 0,0 4 676 0 0,0 4 2711 0 0,3 13-2984 0 0,-2-2-1216 0 0,2 3-62 0 0,-1 0-1 0 0,0-1 0 0 0,0 1 0 0 0,-1 0 1 0 0,0 0-1 0 0,-2 11 0 0 0,1-8-74 0 0,1 0 0 0 0,-1 12 0 0 0,0 20-16 0 0,-20 64 55 0 0,8-55-12 0 0,8-31-46 0 0,-4 21 0 0 0,0-5 42 0 0,6-28-47 0 0,1 1 0 0 0,0-1 0 0 0,1 1 0 0 0,-1 11 0 0 0,1-17 3 0 0,1 0 0 0 0,0 0-1 0 0,-1 0 1 0 0,0 0 0 0 0,0 0-1 0 0,-2 4 1 0 0,2-5 10 0 0,0 0 1 0 0,1 0-1 0 0,-1 0 0 0 0,0 1 0 0 0,1-1 0 0 0,-1 0 1 0 0,1 0-1 0 0,0 0 0 0 0,-1 1 0 0 0,1-1 1 0 0,0 0-1 0 0,1 5 0 0 0,6-28 239 0 0,-17-43-98 0 0,9 55-136 0 0,-4-18-2 0 0,0-48 0 0 0,5 71-19 0 0,-1-14 77 0 0,2 0-1 0 0,0 0 1 0 0,5-24-1 0 0,1 4 149 0 0,5-18 322 0 0,-9 43-406 0 0,1 1-1 0 0,0 0 1 0 0,0 0-1 0 0,2 0 1 0 0,-1 1-1 0 0,1 0 1 0 0,1 0-1 0 0,9-12 1 0 0,-4 8 21 0 0,-5 7-51 0 0,0 0-1 0 0,13-12 0 0 0,-18 18-93 0 0,1 0-1 0 0,-1 0 0 0 0,1 0 1 0 0,-1 1-1 0 0,1-1 0 0 0,0 1 0 0 0,0 0 1 0 0,-1 0-1 0 0,1 0 0 0 0,0 0 1 0 0,0 1-1 0 0,0-1 0 0 0,0 1 1 0 0,3-1-1 0 0,0 1 23 0 0,0 0 0 0 0,0 1 1 0 0,10 1-1 0 0,-14-1-22 0 0,0-1-1 0 0,-1 1 1 0 0,1-1 0 0 0,-1 1-1 0 0,1 0 1 0 0,-1-1 0 0 0,1 1-1 0 0,-1 0 1 0 0,1 0 0 0 0,-1 0-1 0 0,0 0 1 0 0,1 0 0 0 0,-1 1-1 0 0,0-1 1 0 0,0 0 0 0 0,0 0 0 0 0,1 3-1 0 0,0-1 10 0 0,-1-1 0 0 0,0 1 0 0 0,0-1 0 0 0,0 1 0 0 0,0-1 0 0 0,-1 1 0 0 0,1 0 0 0 0,-1-1-1 0 0,1 1 1 0 0,-1 0 0 0 0,0 0 0 0 0,0-1 0 0 0,0 1 0 0 0,-1 4 0 0 0,-1-2 16 0 0,0 1 0 0 0,0-1 0 0 0,0 0 1 0 0,0 0-1 0 0,-1 0 0 0 0,-4 6 0 0 0,5-7-20 0 0,-1 2 15 0 0,-1-1 1 0 0,1 1 0 0 0,-1-1-1 0 0,0 0 1 0 0,-1 0 0 0 0,1 0-1 0 0,-1-1 1 0 0,0 0 0 0 0,-6 5-1 0 0,4-5-19 0 0,0 0 0 0 0,0-1 0 0 0,0 1 0 0 0,-1-1 0 0 0,1-1 0 0 0,-1 0 0 0 0,-13 3 0 0 0,11-4-115 0 0,7 0 37 0 0,0 0-1 0 0,0-1 0 0 0,0 0 1 0 0,0 1-1 0 0,0-1 0 0 0,0-1 1 0 0,0 1-1 0 0,-5-1 1 0 0,5 0-116 0 0,-20-2-4444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01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97 2760 0 0,'1'0'9'0'0,"-1"0"0"0"0,0 0-1 0 0,1-1 1 0 0,-1 1 0 0 0,1 0 0 0 0,-1 0-1 0 0,1-1 1 0 0,-1 1 0 0 0,0 0 0 0 0,1-1 0 0 0,-1 1-1 0 0,1-1 1 0 0,-1 1 0 0 0,0-1 0 0 0,0 1 0 0 0,1 0-1 0 0,-1-1 1 0 0,0 1 0 0 0,0-1 0 0 0,0 1 0 0 0,1-1-1 0 0,-1 1 1 0 0,0-2 0 0 0,4-16 1413 0 0,-2 9 2063 0 0,2-10 2831 0 0,-4 15-5466 0 0,0 1 0 0 0,0-1 1 0 0,-1 1-1 0 0,1-1 0 0 0,-2-4 0 0 0,2 7 20 0 0,-15-1 1962 0 0,10 4-2611 0 0,1 0 0 0 0,-1-1 0 0 0,0 1 1 0 0,1 1-1 0 0,0-1 0 0 0,-1 1 1 0 0,1 0-1 0 0,0 0 0 0 0,0 0 0 0 0,1 0 1 0 0,-1 1-1 0 0,-5 7 0 0 0,-3 4 268 0 0,-20 34 0 0 0,19-26-104 0 0,-15 33 1 0 0,25-46-224 0 0,-1 0 1 0 0,1-1 0 0 0,1 1 0 0 0,0 0 0 0 0,0 0 0 0 0,0 19 0 0 0,2-28-120 0 0,0 1 0 0 0,0 0 0 0 0,0-1 0 0 0,0 1 1 0 0,0 0-1 0 0,1-1 0 0 0,-1 1 0 0 0,0 0 0 0 0,1-1 0 0 0,0 1 0 0 0,-1-1 1 0 0,1 1-1 0 0,0-1 0 0 0,0 1 0 0 0,0-1 0 0 0,0 1 0 0 0,0-1 0 0 0,0 0 1 0 0,2 2-1 0 0,-1-2-7 0 0,0 1 1 0 0,0-1 0 0 0,0 0-1 0 0,0 0 1 0 0,1 0 0 0 0,-1-1-1 0 0,0 1 1 0 0,1 0-1 0 0,-1-1 1 0 0,0 1 0 0 0,1-1-1 0 0,2 0 1 0 0,5 0 158 0 0,0-1 0 0 0,0 0 0 0 0,0-1 0 0 0,-1 0 0 0 0,15-4 0 0 0,-16 3-165 0 0,-1 0 1 0 0,0-1-1 0 0,-1 0 1 0 0,1 0-1 0 0,0 0 1 0 0,-1 0-1 0 0,0-1 1 0 0,0 0-1 0 0,-1-1 1 0 0,1 1-1 0 0,-1-1 0 0 0,0 0 1 0 0,-1 0-1 0 0,1-1 1 0 0,5-12-1 0 0,-1 1-38 0 0,-1-1 1 0 0,-1 0-1 0 0,0-1 0 0 0,6-35 0 0 0,-1-19-1965 0 0,-12 74 1818 0 0,0-1 1 0 0,0 0-1 0 0,0 0 1 0 0,0 0-1 0 0,0 0 1 0 0,0 1-1 0 0,0-1 1 0 0,1 0-1 0 0,-1 0 1 0 0,0 0 0 0 0,1 1-1 0 0,-1-1 1 0 0,1 0-1 0 0,-1 0 1 0 0,1 1-1 0 0,-1-1 1 0 0,1 0-1 0 0,-1 1 1 0 0,1-1-1 0 0,-1 1 1 0 0,2-2-1 0 0,-1 2-426 0 0,0 0 0 0 0,1-1 0 0 0,-1 1-1 0 0,1 0 1 0 0,-1 0 0 0 0,0 0 0 0 0,1 0 0 0 0,-1 0-1 0 0,0 0 1 0 0,1 0 0 0 0,-1 0 0 0 0,2 1-1 0 0,6 2-1881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4144 0 0,'-13'0'13757'0'0,"13"15"-13044"0"0,-1-2-449 0 0,0 1 0 0 0,-3 19 0 0 0,1 22 49 0 0,2-50-287 0 0,1 0-1 0 0,0 0 0 0 0,0 1 0 0 0,0-1 0 0 0,0 0 0 0 0,2 8 0 0 0,-1-11-15 0 0,-1 1-1 0 0,1-1 0 0 0,0 0 0 0 0,-1 1 1 0 0,1-1-1 0 0,0 0 0 0 0,0 0 0 0 0,1 0 1 0 0,-1 1-1 0 0,0-1 0 0 0,1 0 0 0 0,-1-1 1 0 0,1 1-1 0 0,0 0 0 0 0,2 2 0 0 0,-1-2 23 0 0,0-1-1 0 0,1 0 0 0 0,-1 0 0 0 0,0 0 0 0 0,0 0 1 0 0,1-1-1 0 0,-1 1 0 0 0,0-1 0 0 0,1 0 0 0 0,-1 0 0 0 0,1 0 1 0 0,-1 0-1 0 0,0-1 0 0 0,1 1 0 0 0,-1-1 0 0 0,0 0 1 0 0,1 0-1 0 0,-1 0 0 0 0,3-2 0 0 0,2 0 114 0 0,0-1-1 0 0,0 0 0 0 0,-1-1 1 0 0,0 1-1 0 0,0-1 1 0 0,8-7-1 0 0,-10 7-23 0 0,-1 0 1 0 0,0 0-1 0 0,0-1 0 0 0,0 1 1 0 0,-1-1-1 0 0,0 1 0 0 0,0-1 1 0 0,3-9-1 0 0,-2 4 264 0 0,-1 0 0 0 0,0-1 0 0 0,2-19 0 0 0,-2-19 1904 0 0,-3 51-2225 0 0,0 25-35 0 0,-1-12-20 0 0,1-1 0 0 0,0 1-1 0 0,4 23 1 0 0,5 35 55 0 0,-6-54-476 0 0,2 35 0 0 0,-5-51-38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8288 0 0,'0'0'756'0'0,"14"-17"1061"0"0,-5 9 256 0 0,-9 7-1872 0 0,1 1 0 0 0,0-1 1 0 0,0 0-1 0 0,-1 1 1 0 0,1-1-1 0 0,0 0 0 0 0,-1 1 1 0 0,1-1-1 0 0,0 0 0 0 0,-1 0 1 0 0,1 0-1 0 0,-1 1 0 0 0,1-1 1 0 0,-1 0-1 0 0,0 0 0 0 0,1 0 1 0 0,-1 0-1 0 0,0-1 0 0 0,3-3 1903 0 0,-2 2 975 0 0,-4 13-1494 0 0,2-9-1563 0 0,1 1 0 0 0,0-1 0 0 0,-1 1 1 0 0,1-1-1 0 0,0 1 0 0 0,0-1 0 0 0,0 1 0 0 0,1-1 0 0 0,-1 1 0 0 0,1 2 0 0 0,-1-3 5 0 0,0 0 0 0 0,1 0 0 0 0,-1 0 0 0 0,0 1-1 0 0,0-1 1 0 0,0 0 0 0 0,0 0 0 0 0,0 1 0 0 0,0-1 0 0 0,0 0 0 0 0,-1 0-1 0 0,1 2 1 0 0,-1 0 9 0 0,0 0 0 0 0,1 0 0 0 0,-1-1 0 0 0,1 1 0 0 0,0 0 0 0 0,0 0 0 0 0,0 0 0 0 0,0-1 0 0 0,0 1 0 0 0,0 0 0 0 0,1 0 0 0 0,0-1 0 0 0,-1 1 0 0 0,3 4 0 0 0,3 20 96 0 0,-6 141 44 0 0,3-151-165 0 0,-3-17 434 0 0,0 1-447 0 0,1-1-1 0 0,-1 0 0 0 0,1 0 0 0 0,-1 1 1 0 0,1-1-1 0 0,0 0 0 0 0,-1 0 0 0 0,1 0 1 0 0,-1 0-1 0 0,1 0 0 0 0,-1 0 1 0 0,1 0-1 0 0,0 0 0 0 0,-1 0 0 0 0,1 0 1 0 0,-1 0-1 0 0,1 0 0 0 0,-1 0 1 0 0,1 0-1 0 0,-1-1 0 0 0,1 1 0 0 0,0 0 1 0 0,-1 0-1 0 0,1-1 0 0 0,0 1 1 0 0,1-4 25 0 0,0 1-1 0 0,0 0 1 0 0,1 1 0 0 0,-1-1 0 0 0,1 0 0 0 0,-1 1 0 0 0,1-1 0 0 0,0 1 0 0 0,0 0 0 0 0,0 0 0 0 0,6-3 0 0 0,10-8 212 0 0,-13 10-151 0 0,0-1 1 0 0,-1 1-1 0 0,13-5 0 0 0,-3 2 59 0 0,-12 4-131 0 0,-1 1 0 0 0,1 0 1 0 0,-1 0-1 0 0,1 1 0 0 0,-1-1 0 0 0,1 0 0 0 0,-1 1 0 0 0,1-1 0 0 0,-1 1 1 0 0,1 0-1 0 0,0 0 0 0 0,-1 0 0 0 0,1 0 0 0 0,-1 1 0 0 0,1-1 0 0 0,0 1 1 0 0,-1-1-1 0 0,1 1 0 0 0,-1 0 0 0 0,1 0 0 0 0,-1 0 0 0 0,0 0 0 0 0,1 1 0 0 0,-1-1 1 0 0,0 1-1 0 0,0-1 0 0 0,0 1 0 0 0,0 0 0 0 0,0-1 0 0 0,0 1 0 0 0,-1 0 1 0 0,1 0-1 0 0,2 4 0 0 0,-1 0-1 0 0,1 0 0 0 0,-1 0 0 0 0,-1 0 0 0 0,1 0-1 0 0,-1 0 1 0 0,0 1 0 0 0,0-1 0 0 0,-1 1 0 0 0,0-1 0 0 0,0 1 0 0 0,-1-1 0 0 0,0 9 0 0 0,0-7 12 0 0,-1-1-1 0 0,0 1 1 0 0,-1-1 0 0 0,0 1 0 0 0,0-1-1 0 0,0 0 1 0 0,-1 0 0 0 0,0 0 0 0 0,-1 0-1 0 0,0-1 1 0 0,0 1 0 0 0,-7 9 0 0 0,7-12-61 0 0,1-1 1 0 0,0 1 0 0 0,-1-1 0 0 0,0 0 0 0 0,0 0-1 0 0,0 0 1 0 0,0-1 0 0 0,0 1 0 0 0,-1-1 0 0 0,1 0 0 0 0,0 0-1 0 0,-1-1 1 0 0,0 1 0 0 0,1-1 0 0 0,-1 0 0 0 0,0 0-1 0 0,0-1 1 0 0,0 0 0 0 0,0 1 0 0 0,-7-2 0 0 0,7 1-413 0 0,-1-1 0 0 0,0 0 1 0 0,0 0-1 0 0,0-1 1 0 0,1 1-1 0 0,-1-1 1 0 0,1-1-1 0 0,-1 1 0 0 0,1-1 1 0 0,-6-3-1 0 0,2-2-1386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4608 0 0,'0'0'352'0'0,"9"-8"-224"0"0,-7 3-141 0 0,1 3 6 0 0,11-3 11930 0 0,-13 6-11572 0 0,0 0-1 0 0,-1 1 0 0 0,1-1 0 0 0,0 0 0 0 0,0 0 0 0 0,0 0 0 0 0,0 0 0 0 0,0 0 0 0 0,0 0 0 0 0,0 0 0 0 0,2 1 0 0 0,4 4 849 0 0,-3 0-998 0 0,0 1 0 0 0,-1-1 0 0 0,0 1-1 0 0,0 0 1 0 0,0 0 0 0 0,2 13 0 0 0,1 5 408 0 0,3 13-96 0 0,7 64-1 0 0,-2 35-368 0 0,-14-110-214 0 0,-1-22 37 0 0,1-1-1 0 0,0 1 1 0 0,0 0 0 0 0,0-1-1 0 0,2 10 1 0 0,-1-12-307 0 0,0 0 1 0 0,0 0-1 0 0,0 0 1 0 0,0 0-1 0 0,0 0 1 0 0,0 0-1 0 0,0-1 1 0 0,1 1-1 0 0,2 3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2 130 16352 0 0,'0'0'1483'0'0,"0"13"-1041"0"0,0 35 3277 0 0,-1-15-2880 0 0,1 0 1 0 0,2 1-1 0 0,11 63 1 0 0,-12-94-1069 0 0,0 0 1 0 0,0 1-1 0 0,0-1 1 0 0,0 0-1 0 0,4 5 1 0 0</inkml:trace>
  <inkml:trace contextRef="#ctx0" brushRef="#br0" timeOffset="1">78 3 11056 0 0,'-8'0'984'0'0,"5"-3"-792"0"0,0 3-192 0 0,0 3 0 0 0,1-1 1120 0 0,-1 3 1536 0 0,-1 3-6752 0 0,4 2-1080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17503 0 0,'-2'0'399'0'0,"-8"2"-78"0"0,-1 1 1 0 0,0 0-1 0 0,1 1 0 0 0,-1 0 0 0 0,1 0 0 0 0,0 1 1 0 0,-11 7-1 0 0,18-9-108 0 0,-1-1 0 0 0,0 1 1 0 0,1 0-1 0 0,0 0 0 0 0,-1 0 1 0 0,1 0-1 0 0,0 0 0 0 0,1 1 1 0 0,-1-1-1 0 0,0 1 0 0 0,1 0 0 0 0,0 0 1 0 0,0 0-1 0 0,0 0 0 0 0,1 0 1 0 0,-1 0-1 0 0,1 0 0 0 0,0 0 1 0 0,0 1-1 0 0,0 7 0 0 0,0-4-30 0 0,2-1-1 0 0,-1 0 1 0 0,1 0-1 0 0,0 0 1 0 0,0 0-1 0 0,1 0 1 0 0,3 7-1 0 0,-4-10-107 0 0,1-1 1 0 0,0 0-1 0 0,0 0 0 0 0,0 0 0 0 0,0 0 1 0 0,0 0-1 0 0,0-1 0 0 0,1 1 0 0 0,0-1 1 0 0,-1 1-1 0 0,1-1 0 0 0,0 0 0 0 0,0 0 1 0 0,0 0-1 0 0,5 2 0 0 0,2 0-330 0 0,0 0 0 0 0,0-1 0 0 0,1 0 0 0 0,-1-1 0 0 0,1 0 0 0 0,-1-1 0 0 0,1 0 0 0 0,16 0 0 0 0,-18-2-46 0 0,0 1-1 0 0,-1-1 1 0 0,1-1-1 0 0,-1 1 1 0 0,1-2 0 0 0,-1 1-1 0 0,1-1 1 0 0,-1 0-1 0 0,0-1 1 0 0,13-8 0 0 0,-6 0-1745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5528 0 0,'0'0'11127'0'0,"20"-8"-8768"0"0,149 1-1172 0 0,-158 6-1106 0 0,50-6-34 0 0,-33 4 9 0 0,30-1 1 0 0,6 2 42 0 0,-27 1 54 0 0,58 4 0 0 0,204 9 2166 0 0,-158-2-1599 0 0,-108-7-536 0 0,185 3-158 0 0,-174-6-27 0 0,110 4-101 0 0,99 2-28 0 0,-154 0 278 0 0,-50-1-89 0 0,174 5 270 0 0,219-24-111 0 0,422-42-143 0 0,-723 49-18 0 0,362-3 168 0 0,-280 5 533 0 0,-166 3-439 0 0,18-1-411 0 0,123-20 0 0 0,-150 15-2737 0 0,-26 3-5529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9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0,'13'15'9477'0'0,"-7"-13"-9130"0"0,0 0 0 0 0,0 0 1 0 0,0-1-1 0 0,1 0 0 0 0,-1 0 0 0 0,1-1 1 0 0,-1 0-1 0 0,0 0 0 0 0,1 0 1 0 0,-1-1-1 0 0,10-1 0 0 0,25-2 927 0 0,9 0-731 0 0,-36 2-367 0 0,0 1 1 0 0,27 1-1 0 0,-25 0-85 0 0,0 0 0 0 0,20-2 0 0 0,11-1 117 0 0,113 9 752 0 0,165-3 62 0 0,-248-3-740 0 0,104 6-182 0 0,38-3-70 0 0,-34 9 509 0 0,-123-7-420 0 0,-40-4-92 0 0,259 28 201 0 0,-129-14-171 0 0,-23-2 3 0 0,233 15 419 0 0,-273-24-262 0 0,-24 0-55 0 0,54 2 164 0 0,111 1-95 0 0,61-1 98 0 0,-99-6-125 0 0,18-1 70 0 0,-21-2-140 0 0,109-6-44 0 0,-163 3-79 0 0,52-5-12 0 0,244-30 81 0 0,17 10 393 0 0,2 25-386 0 0,-431 6-85 0 0,164 2 60 0 0,-149-1-53 0 0,62 6 57 0 0,-70-4-12 0 0,-9-1-46 0 0,22 5-1 0 0,-26-4-185 0 0,-7-2-917 0 0,-1 1-1 0 0,0-1 1 0 0,-1 1-1 0 0,10 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02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173 105 19087 0 0,'0'0'930'0'0,"-8"-8"219"0"0,5 6-986 0 0,0 1 1 0 0,0 0-1 0 0,0-1 1 0 0,0 1-1 0 0,0 0 0 0 0,0 1 1 0 0,0-1-1 0 0,0 0 0 0 0,0 1 1 0 0,0 0-1 0 0,0 0 1 0 0,-1 0-1 0 0,1 0 0 0 0,0 0 1 0 0,0 1-1 0 0,0-1 1 0 0,0 1-1 0 0,0 0 0 0 0,0 0 1 0 0,0 0-1 0 0,-3 1 0 0 0,1 1-102 0 0,0-1-1 0 0,1 1 0 0 0,0 0 0 0 0,-1 0 1 0 0,1 0-1 0 0,0 0 0 0 0,1 1 0 0 0,-1-1 0 0 0,1 1 1 0 0,-1 0-1 0 0,1 0 0 0 0,-3 6 0 0 0,-1 4 40 0 0,0-1 1 0 0,1 2-1 0 0,-6 20 0 0 0,10-27 105 0 0,0 0 0 0 0,0 1 0 0 0,1-1 0 0 0,0 1 0 0 0,1-1-1 0 0,0 1 1 0 0,1 14 0 0 0,0-20-159 0 0,-1 0-1 0 0,1-1 0 0 0,-1 1 1 0 0,1 0-1 0 0,0-1 1 0 0,0 1-1 0 0,0 0 0 0 0,1-1 1 0 0,-1 1-1 0 0,0-1 0 0 0,1 0 1 0 0,0 0-1 0 0,-1 1 1 0 0,1-1-1 0 0,0 0 0 0 0,0 0 1 0 0,0 0-1 0 0,1-1 1 0 0,-1 1-1 0 0,0 0 0 0 0,1-1 1 0 0,-1 0-1 0 0,1 1 1 0 0,-1-1-1 0 0,1 0 0 0 0,0 0 1 0 0,-1-1-1 0 0,1 1 0 0 0,0-1 1 0 0,0 1-1 0 0,-1-1 1 0 0,1 0-1 0 0,0 0 0 0 0,0 0 1 0 0,0 0-1 0 0,-1 0 1 0 0,1-1-1 0 0,0 1 0 0 0,0-1 1 0 0,-1 0-1 0 0,1 0 1 0 0,0 0-1 0 0,-1 0 0 0 0,1 0 1 0 0,3-3-1 0 0,1 0 17 0 0,0 0 1 0 0,0-1-1 0 0,-1 0 0 0 0,1-1 1 0 0,-1 1-1 0 0,0-1 0 0 0,-1 0 1 0 0,1 0-1 0 0,-1-1 0 0 0,-1 0 1 0 0,8-13-1 0 0,-1-5-168 0 0,-1 0-1 0 0,-1-1 1 0 0,-1 0-1 0 0,-1-1 1 0 0,-1 0-1 0 0,2-38 1 0 0,-7 18-4670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10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17 2304 0 0,'4'-2'200'0'0,"-4"1"-155"0"0,1 1 0 0 0,0 0-1 0 0,0 0 1 0 0,0-1 0 0 0,-1 1 0 0 0,1 0-1 0 0,0-1 1 0 0,0 1 0 0 0,-1-1 0 0 0,1 1 0 0 0,0-1-1 0 0,-1 0 1 0 0,11-8 9081 0 0,-16 9-6844 0 0,-17 0-555 0 0,-1 1 0 0 0,1 1-1 0 0,0 1 1 0 0,-35 9 0 0 0,48-10-1486 0 0,1 1 1 0 0,-1 0 0 0 0,1 1-1 0 0,0 0 1 0 0,0 0 0 0 0,0 1-1 0 0,0 0 1 0 0,1 0 0 0 0,0 1-1 0 0,0 0 1 0 0,0 0 0 0 0,1 1-1 0 0,0-1 1 0 0,-6 10 0 0 0,11-14-189 0 0,-1 0 1 0 0,1 0 0 0 0,0 1-1 0 0,0-1 1 0 0,0 1 0 0 0,1-1-1 0 0,-1 1 1 0 0,0-1 0 0 0,1 1-1 0 0,-1-1 1 0 0,1 1 0 0 0,0 0-1 0 0,0-1 1 0 0,1 6 0 0 0,-1-7-53 0 0,0 0 0 0 0,0-1 0 0 0,0 1 0 0 0,1 0 0 0 0,-1 0 0 0 0,0 0 0 0 0,0 0 0 0 0,1-1 0 0 0,-1 1 0 0 0,1 0 0 0 0,-1 0 0 0 0,1-1 0 0 0,-1 1 0 0 0,1 0 0 0 0,-1-1 0 0 0,1 1 0 0 0,0-1 0 0 0,-1 1 0 0 0,1 0 0 0 0,0-1 0 0 0,-1 1 0 0 0,1-1 0 0 0,0 0 0 0 0,0 1 0 0 0,-1-1 0 0 0,1 0 0 0 0,0 1 0 0 0,0-1 0 0 0,0 0 0 0 0,0 0 0 0 0,0 0 0 0 0,1 0 0 0 0,3 0-78 0 0,0 0 0 0 0,1-1 0 0 0,-1 0 0 0 0,0 0-1 0 0,0-1 1 0 0,0 1 0 0 0,0-1 0 0 0,0 0 0 0 0,6-5 0 0 0,6-3-689 0 0,19-15 1 0 0,-21 14 322 0 0,2-2-1116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2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88 4144 0 0,'0'0'319'0'0,"0"0"-210"0"0,-2-2 196 0 0,0-2 1042 0 0,1 1 0 0 0,0-1 0 0 0,0 1-1 0 0,1 0 1 0 0,-1-1 0 0 0,1 1 0 0 0,0-1-1 0 0,0-4 1 0 0,0-30 9103 0 0,-3 47-10291 0 0,-7 34 39 0 0,-8 71 0 0 0,15-94-154 0 0,-6 73 126 0 0,-4 27 325 0 0,13-99-256 0 0,0-20 57 0 0,0-14-48 0 0,0-40-98 0 0,1 8 173 0 0,-2 1-1 0 0,-8-58 0 0 0,2 28-129 0 0,3 30-15 0 0,1-13 110 0 0,-5 74-205 0 0,-4 258 15 0 0,23-109-26 0 0,-8-125 336 0 0,-17-60-492 0 0,10 11-929 0 0,-4-10 2419 0 0,7 11-5031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3680 0 0,'0'0'13094'0'0,"-7"-16"-7470"0"0,5 16-5552 0 0,0-1 0 0 0,0 1 0 0 0,1-1-1 0 0,-1 1 1 0 0,0 0 0 0 0,0-1 0 0 0,0 1 0 0 0,0 0 0 0 0,1 0-1 0 0,-1 0 1 0 0,0 1 0 0 0,0-1 0 0 0,0 0 0 0 0,0 1 0 0 0,1-1-1 0 0,-1 1 1 0 0,0 0 0 0 0,0-1 0 0 0,1 1 0 0 0,-1 0 0 0 0,0 0 0 0 0,1 0-1 0 0,-1 0 1 0 0,-1 2 0 0 0,-5 3 90 0 0,0 1 0 0 0,-14 14-1 0 0,17-14-142 0 0,-1 0-1 0 0,1 0 0 0 0,1 0 1 0 0,-1 1-1 0 0,1 0 0 0 0,0 0 1 0 0,1 0-1 0 0,-4 13 0 0 0,2-3 93 0 0,1 1-1 0 0,-3 35 0 0 0,7-43-30 0 0,0-1 0 0 0,0 0 0 0 0,0 1-1 0 0,2-1 1 0 0,-1 0 0 0 0,1 0 0 0 0,1 0 0 0 0,0 0-1 0 0,0 0 1 0 0,1 0 0 0 0,5 10 0 0 0,-6-15-17 0 0,1 1 0 0 0,-1-1-1 0 0,1 0 1 0 0,0 0 0 0 0,0 0 0 0 0,1 0 0 0 0,0-1 0 0 0,0 0 0 0 0,0 0-1 0 0,0 0 1 0 0,0 0 0 0 0,1-1 0 0 0,-1 0 0 0 0,1 0 0 0 0,0-1 0 0 0,0 1-1 0 0,0-1 1 0 0,13 2 0 0 0,-11-3 22 0 0,0 0 1 0 0,0 0-1 0 0,0-1 0 0 0,1 0 0 0 0,-1-1 1 0 0,0 0-1 0 0,0 0 0 0 0,0-1 0 0 0,0 0 1 0 0,0 0-1 0 0,0-1 0 0 0,-1 1 0 0 0,1-2 1 0 0,-1 1-1 0 0,0-1 0 0 0,0-1 0 0 0,0 1 1 0 0,0-1-1 0 0,-1 0 0 0 0,0-1 0 0 0,0 1 1 0 0,0-1-1 0 0,-1 0 0 0 0,0-1 0 0 0,0 1 1 0 0,0-1-1 0 0,-1 0 0 0 0,0 0 0 0 0,0-1 1 0 0,-1 1-1 0 0,4-14 0 0 0,-2 6 47 0 0,-2 1-1 0 0,0-1 1 0 0,0 1 0 0 0,-1-1-1 0 0,-1 0 1 0 0,-1 0 0 0 0,0 0-1 0 0,0 0 1 0 0,-2 0-1 0 0,-4-23 1 0 0,5 35-108 0 0,0 0 0 0 0,-1-1 1 0 0,1 1-1 0 0,0 0 0 0 0,-1 0 0 0 0,0 0 0 0 0,1 0 1 0 0,-1 1-1 0 0,0-1 0 0 0,-1 0 0 0 0,1 1 0 0 0,0-1 1 0 0,-1 1-1 0 0,1 0 0 0 0,-1 0 0 0 0,0 0 0 0 0,0 0 1 0 0,0 0-1 0 0,0 1 0 0 0,0-1 0 0 0,0 1 0 0 0,0 0 1 0 0,-6-2-1 0 0,-5 1-1 0 0,-1 0-1 0 0,1 1 1 0 0,0 0 0 0 0,-22 3 0 0 0,18-1-39 0 0,-22-2 0 0 0,37 0-156 0 0,-21-3-210 0 0,23 3 149 0 0,0 1 0 0 0,0-1 0 0 0,0 1 0 0 0,0-1 1 0 0,0 1-1 0 0,0-1 0 0 0,1 0 0 0 0,-1 1 0 0 0,0-1 1 0 0,1 0-1 0 0,-1 0 0 0 0,0 0 0 0 0,1 1 0 0 0,-1-1 1 0 0,1 0-1 0 0,-1 0 0 0 0,1 0 0 0 0,-1 0 0 0 0,1 0 1 0 0,0 0-1 0 0,-1-1 0 0 0,1-3-1074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9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15 4608 0 0,'0'0'353'0'0,"-15"16"13364"0"0,13-13-13230 0 0,3 11 4588 0 0,-1-12-4917 0 0,1-1 1 0 0,-1 0 0 0 0,1 1 0 0 0,0-1 0 0 0,-1 0 0 0 0,1 0 0 0 0,0 0 0 0 0,-1 1 0 0 0,3 1 0 0 0,0-1 12 0 0,0 1 0 0 0,0 0-1 0 0,0-1 1 0 0,0 0 0 0 0,1 0 0 0 0,-1 0 0 0 0,0 0 0 0 0,1 0 0 0 0,0-1 0 0 0,-1 0 0 0 0,1 1 0 0 0,0-1 0 0 0,0-1 0 0 0,0 1 0 0 0,0 0 0 0 0,6-1 0 0 0,5 0 171 0 0,0-1-1 0 0,31-6 1 0 0,-20 3-354 0 0,6-2 668 0 0,55-16 0 0 0,-62 14-330 0 0,26-13-1 0 0,-3 3-325 0 0,-42 16 12 0 0,-4 2 245 0 0,-2 1-241 0 0,-1 0-1 0 0,1 0 1 0 0,0 0 0 0 0,0 0-1 0 0,-1 0 1 0 0,1 0-1 0 0,0 0 1 0 0,-1 0-1 0 0,1 0 1 0 0,-1 0-1 0 0,0 1 1 0 0,1-2-16 0 0,-16 28 32 0 0,6-9 20 0 0,-16 23 0 0 0,-76 114 34 0 0,64-97-55 0 0,-24 46 220 0 0,20-27-155 0 0,19-27-133 0 0,23-50-155 0 0,0-23-1851 0 0,6 4-782 0 0,-1 6 1370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10.8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396 0 18199 0 0,'0'0'830'0'0,"-1"13"308"0"0,-1-2-599 0 0,-1-1 0 0 0,-1 1 0 0 0,0-1-1 0 0,-1 0 1 0 0,-9 17 0 0 0,-36 42 1513 0 0,32-46-1576 0 0,-22 37 1 0 0,29-40-323 0 0,-20 37 121 0 0,-3-1-1 0 0,-49 63 1 0 0,57-88-155 0 0,-27 43 0 0 0,50-70-469 0 0,1 0 0 0 0,0 0-1 0 0,0 1 1 0 0,0-1 0 0 0,0 1-1 0 0,-1 6 1 0 0,3-10 152 0 0,0 0 1 0 0,0 0-1 0 0,0 0 0 0 0,-1 1 1 0 0,1-1-1 0 0,0 0 0 0 0,0 0 1 0 0,1 0-1 0 0,-1 0 0 0 0,0 0 1 0 0,0 0-1 0 0,0 0 0 0 0,1 0 1 0 0,-1 0-1 0 0,1 0 0 0 0,-1 0 1 0 0,0 0-1 0 0,1 0 0 0 0,0 0 1 0 0,-1 0-1 0 0,1 0 0 0 0,0 0 1 0 0,-1 0-1 0 0,1 0 0 0 0,0-1 1 0 0,0 1-1 0 0,0 0 0 0 0,0-1 1 0 0,0 1-1 0 0,-1 0 0 0 0,3 0 1 0 0,9 4-7937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04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9 959 2760 0 0,'-8'5'13909'0'0,"12"-14"-13289"0"0,1 1-1 0 0,1 0 1 0 0,-1 1 0 0 0,1-1 0 0 0,0 1-1 0 0,1 0 1 0 0,0 0 0 0 0,0 1 0 0 0,9-6 0 0 0,13-14 351 0 0,95-74 1453 0 0,-44 38-1457 0 0,134-97 124 0 0,-94 74-852 0 0,9-13-28 0 0,59-55 465 0 0,-86 65-3765 0 0,-1-2-4951 0 0,-75 67 147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35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11 961 4144 0 0,'-9'-1'17129'0'0,"9"0"-17002"0"0,0 0-1 0 0,-1 0 1 0 0,1 0 0 0 0,0 0 0 0 0,0 0 0 0 0,0-1 0 0 0,0 1 0 0 0,0 0 0 0 0,0 0-1 0 0,0 0 1 0 0,0 0 0 0 0,0 0 0 0 0,0-1 0 0 0,1 1 0 0 0,-1 0 0 0 0,1 0 0 0 0,0-2-1 0 0,12-20 1076 0 0,-7 15-734 0 0,19-31 895 0 0,39-45 1 0 0,38-31 118 0 0,-82 94-1211 0 0,153-153 845 0 0,8-9-491 0 0,-97 95-394 0 0,15-15-190 0 0,-72 74-41 0 0,-19 21 0 0 0,0 0 0 0 0,-1 0 0 0 0,1-1 0 0 0,-2 0 0 0 0,7-10 0 0 0,-12 14 668 0 0,0 1-3341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73 10424 0 0,'-7'-4'473'0'0,"5"3"-5"0"0,-1-14-281 0 0,-2-4 3022 0 0,5 16-2789 0 0,-1 1 0 0 0,1-1 0 0 0,-1 1 0 0 0,0-1-1 0 0,1 1 1 0 0,-1 0 0 0 0,0-1 0 0 0,0 1 0 0 0,-1 0 0 0 0,1 0 0 0 0,-5-5 4741 0 0,4 16-4953 0 0,-14 28 9 0 0,-16 65 0 0 0,18-37 74 0 0,-10 37-590 0 0,3-8 330 0 0,18-81 62 0 0,0 0 0 0 0,1 0 0 0 0,0 0 0 0 0,1 21 0 0 0,1-33-93 0 0,-1-1 0 0 0,1 1 0 0 0,0-1 0 0 0,0 1 0 0 0,0 0 0 0 0,0-1 0 0 0,1 1 0 0 0,-1-1 0 0 0,0 1 0 0 0,0-1 0 0 0,0 1 0 0 0,0-1 0 0 0,0 1 0 0 0,1-1 0 0 0,-1 0 0 0 0,0 1 0 0 0,0-1 0 0 0,1 1 0 0 0,-1-1 0 0 0,0 1 0 0 0,1-1 0 0 0,-1 0 0 0 0,1 1 0 0 0,-1-1 0 0 0,0 0 0 0 0,1 1 0 0 0,-1-1 0 0 0,1 0 0 0 0,-1 0 0 0 0,1 1 0 0 0,-1-1 0 0 0,1 0 0 0 0,-1 0 0 0 0,1 0 0 0 0,-1 0 0 0 0,1 0 0 0 0,-1 0 0 0 0,1 1 0 0 0,-1-1 0 0 0,1 0 0 0 0,-1 0 0 0 0,1-1 0 0 0,-1 1 0 0 0,1 0 0 0 0,0 0 0 0 0,3-1 74 0 0,1 0 0 0 0,0-1-1 0 0,-1 1 1 0 0,1-1 0 0 0,-1 0 0 0 0,0 0-1 0 0,0 0 1 0 0,0-1 0 0 0,5-3-1 0 0,10-5 272 0 0,6-1-309 0 0,2 2 0 0 0,-1 1 0 0 0,35-7 0 0 0,-28 8-38 0 0,-17 4 2 0 0,1 1 0 0 0,0 0 0 0 0,19 0 0 0 0,-27 3 0 0 0,1 0 0 0 0,-1 0 0 0 0,1 1 0 0 0,0 1 0 0 0,-1-1 0 0 0,19 7 0 0 0,-22-6 0 0 0,-4 1 11 0 0,-7-1 14 0 0,-6 0 11 0 0,3-3-28 0 0,0 0-1 0 0,1-1 1 0 0,-1-1-1 0 0,0 1 1 0 0,1-1-1 0 0,-1 0 1 0 0,1-1-1 0 0,0 1 1 0 0,0-2-1 0 0,0 1 1 0 0,1-1-1 0 0,0 0 1 0 0,0 0-1 0 0,0 0 1 0 0,0-1-1 0 0,1 0 1 0 0,0 0-1 0 0,0-1 1 0 0,0 0-1 0 0,-4-9 1 0 0,8 15-10 0 0,1 0 1 0 0,-1-1 0 0 0,0 1 0 0 0,1 0 0 0 0,-1-1 0 0 0,1 1-1 0 0,0-1 1 0 0,-1 1 0 0 0,1-1 0 0 0,0 1 0 0 0,0 0 0 0 0,0-1-1 0 0,0 1 1 0 0,0-1 0 0 0,0 1 0 0 0,0-1 0 0 0,1 1 0 0 0,-1-1 0 0 0,1 1-1 0 0,-1 0 1 0 0,1-1 0 0 0,-1 1 0 0 0,1 0 0 0 0,0-1 0 0 0,-1 1-1 0 0,1 0 1 0 0,0 0 0 0 0,0 0 0 0 0,1-2 0 0 0,-1 2 0 0 0,1 0 0 0 0,-1 0 1 0 0,1 1-1 0 0,-1-1 0 0 0,1 0 0 0 0,0 1 1 0 0,-1-1-1 0 0,1 1 0 0 0,0-1 0 0 0,-1 1 1 0 0,1 0-1 0 0,0-1 0 0 0,-1 1 0 0 0,1 0 1 0 0,0 0-1 0 0,0 0 0 0 0,-1 1 0 0 0,1-1 1 0 0,0 0-1 0 0,-1 1 0 0 0,1-1 0 0 0,0 1 1 0 0,-1-1-1 0 0,2 2 0 0 0,4 1 21 0 0,0 0 0 0 0,0 0 0 0 0,-1 0 0 0 0,1 1 0 0 0,-1 0 0 0 0,0 1 0 0 0,0-1 0 0 0,-1 1 0 0 0,1 0 0 0 0,-1 1 0 0 0,0-1 0 0 0,6 10 0 0 0,-8-9 11 0 0,0 1 0 0 0,0-1-1 0 0,-1 1 1 0 0,0 0 0 0 0,0-1 0 0 0,-1 1 0 0 0,1 0-1 0 0,-1 0 1 0 0,-1 0 0 0 0,0 0 0 0 0,0 1-1 0 0,0-1 1 0 0,-1 0 0 0 0,-1 8 0 0 0,-2 2 31 0 0,0-1 0 0 0,-1 1 0 0 0,-1-1 0 0 0,-13 27 0 0 0,18-41-123 0 0,0 1-25 0 0,-1 0 1 0 0,1 0-1 0 0,-1 0 0 0 0,0 0 1 0 0,0 0-1 0 0,0 0 0 0 0,0-1 1 0 0,-4 5-1 0 0,6-7 3 0 0,0 0-1 0 0,-1 0 1 0 0,1 0-1 0 0,0 0 1 0 0,0 0-1 0 0,0 0 1 0 0,0 0-1 0 0,0 0 1 0 0,0 0-1 0 0,-1 0 1 0 0,1 0 0 0 0,0 0-1 0 0,0 0 1 0 0,0 0-1 0 0,0 0 1 0 0,0 0-1 0 0,0 0 1 0 0,0 0-1 0 0,-1 0 1 0 0,1 0-1 0 0,0-1 1 0 0,-1 0-835 0 0,1 1 834 0 0,0 0 1 0 0,0 0-1 0 0,0 0 1 0 0,0 0-1 0 0,0 0 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8 18511 0 0,'0'0'1410'0'0,"1"-1"-961"0"0,1-3-293 0 0,0 1 1416 0 0,-7 10-1436 0 0,0-1 0 0 0,0 1-1 0 0,1 0 1 0 0,-5 10 0 0 0,-2 2-84 0 0,2-1 200 0 0,1 0 0 0 0,0 0 0 0 0,2 1 1 0 0,-7 31-1 0 0,10-38 108 0 0,1-8-258 0 0,1 0-1 0 0,0 0 1 0 0,1 0-1 0 0,-1 0 1 0 0,1 0-1 0 0,0 0 1 0 0,0 0-1 0 0,0 0 1 0 0,1 1 0 0 0,1 6-1 0 0,2-6-101 0 0,-2-5 2 0 0,0 0-1 0 0,0 0 1 0 0,-1 0 0 0 0,1 0-1 0 0,0 0 1 0 0,0 0-1 0 0,-1 0 1 0 0,1 0-1 0 0,0-1 1 0 0,-1 1 0 0 0,1-1-1 0 0,0 1 1 0 0,-1-1-1 0 0,1 1 1 0 0,-1-1 0 0 0,1 0-1 0 0,1-1 1 0 0,26-20-604 0 0,-25 20 303 0 0,10-10-707 0 0,-2 0-60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 7832 0 0,'0'0'602'0'0,"0"2"-395"0"0,-11 32 3337 0 0,2-12 962 0 0,8-17-4054 0 0,-33 95 5293 0 0,18-55-4651 0 0,-31 58 1 0 0,18-48-1069 0 0,-34 92 1 0 0,60-126-518 0 0,3-12-2675 0 0,0-5-844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11952 0 0,'0'0'3654'0'0,"10"-7"-81"0"0,-2 2-2571 0 0,-1 1 0 0 0,1 1-1 0 0,-1 0 1 0 0,10-3 0 0 0,-5 3-391 0 0,0 0 1 0 0,0 1-1 0 0,0 0 0 0 0,21 0 1 0 0,-31 2-577 0 0,0 0 0 0 0,0 0 0 0 0,1 0 0 0 0,-1 0 0 0 0,0 1 0 0 0,0-1 1 0 0,1 1-1 0 0,-1-1 0 0 0,0 1 0 0 0,0 0 0 0 0,0 0 0 0 0,0 0 0 0 0,0 0 1 0 0,0 0-1 0 0,2 2 0 0 0,-3-1-28 0 0,1-1 1 0 0,-1 1-1 0 0,0-1 1 0 0,0 1-1 0 0,0-1 0 0 0,-1 1 1 0 0,1 0-1 0 0,0-1 1 0 0,-1 1-1 0 0,1 0 0 0 0,-1 0 1 0 0,1 0-1 0 0,-1 0 1 0 0,0-1-1 0 0,0 1 0 0 0,0 0 1 0 0,0 0-1 0 0,0 0 1 0 0,-1 3-1 0 0,-4 32 197 0 0,-1 1 0 0 0,-3-1-1 0 0,-1 0 1 0 0,-18 42 0 0 0,15-49 141 0 0,12-29-112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5528 0 0,'0'0'22139'0'0,"-3"13"-22086"0"0,-14 24 1561 0 0,17-36-1559 0 0,0-1 0 0 0,0 0 0 0 0,-1 0 0 0 0,1 1 0 0 0,0-1 0 0 0,0 0 0 0 0,0 1 0 0 0,0-1-1 0 0,0 0 1 0 0,0 0 0 0 0,-1 1 0 0 0,1-1 0 0 0,0 0 0 0 0,0 0 0 0 0,0 0 0 0 0,-1 1 0 0 0,1-1 0 0 0,0 0 0 0 0,0 0 0 0 0,-1 0 0 0 0,1 0 0 0 0,0 1 0 0 0,-1-1 0 0 0,1 0 0 0 0,0 0 0 0 0,0 0 0 0 0,-1 0 0 0 0,1 0 0 0 0,-2-10 699 0 0,2 9-820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09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1076 4952 0 0,'-36'25'485'0'0,"4"-4"8134"0"0,32-21-8574 0 0,0 0 0 0 0,0 0 0 0 0,-1 0 0 0 0,1 0 0 0 0,0 0 0 0 0,0 0 0 0 0,0 0 0 0 0,0 0 0 0 0,0 0 0 0 0,0 0 0 0 0,-1 0 0 0 0,1 0 0 0 0,0 0 0 0 0,0-1 0 0 0,0 1 0 0 0,0 0 0 0 0,0 0 0 0 0,0 0 0 0 0,0 0 0 0 0,0 0 0 0 0,0 0 0 0 0,0 0 0 0 0,-1 0 0 0 0,1-1 0 0 0,0 1 0 0 0,0 0 0 0 0,0 0 0 0 0,0 0 0 0 0,0 0 0 0 0,0 0 0 0 0,0 0 0 0 0,0-1 0 0 0,0 1 0 0 0,0 0 0 0 0,0 0 1 0 0,0 0-1 0 0,0 0 0 0 0,0 0 0 0 0,0 0 0 0 0,0-1 0 0 0,0 1 0 0 0,0 0 0 0 0,0 0 0 0 0,0 0 0 0 0,1 0 0 0 0,-1 0 0 0 0,0-1 0 0 0,3-5 851 0 0,4 1-496 0 0,15-14 701 0 0,-1 0 0 0 0,0-1 0 0 0,31-40 0 0 0,-14 5-14 0 0,81-101 1027 0 0,31-22-892 0 0,46-50-653 0 0,-137 167-539 0 0,6-9 98 0 0,133-107 0 0 0,-174 160-107 0 0,20-16 96 0 0,-44 31-112 0 0,1 2-5 0 0,-1-1 0 0 0,0 1-1 0 0,1 0 1 0 0,-1-1 0 0 0,0 1 0 0 0,1-1 0 0 0,-1 1-1 0 0,0 0 1 0 0,1 0 0 0 0,-1-1 0 0 0,1 1 0 0 0,-1 0-1 0 0,1 0 1 0 0,-1-1 0 0 0,1 1 0 0 0,-1 0-1 0 0,1 0 1 0 0,-1 0 0 0 0,1 0 0 0 0,-1 0 0 0 0,1 0-1 0 0,-1 0 1 0 0,1 0 0 0 0,-1 0 0 0 0,1 0-1 0 0,3-3-20 0 0,2 0-3721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37 7344 0 0,'-23'-13'23119'0'0,"28"9"-23956"0"0,1 2 858 0 0,-1 0 1 0 0,1 0-1 0 0,0 0 1 0 0,1 1-1 0 0,-1 0 1 0 0,12 0-1 0 0,3-1 47 0 0,-13 1-43 0 0,7-1 63 0 0,0 0 0 0 0,0 1 0 0 0,-1 0 0 0 0,26 3-1 0 0,-38-2-81 0 0,0 0 0 0 0,0 1-1 0 0,0-1 1 0 0,-1 1 0 0 0,1-1-1 0 0,0 1 1 0 0,-1-1-1 0 0,1 1 1 0 0,0 0 0 0 0,-1 0-1 0 0,1 0 1 0 0,-1 0 0 0 0,1 0-1 0 0,-1 0 1 0 0,0 0 0 0 0,1 1-1 0 0,-1-1 1 0 0,0 0-1 0 0,0 1 1 0 0,0-1 0 0 0,0 1-1 0 0,0-1 1 0 0,0 1 0 0 0,0 0-1 0 0,0-1 1 0 0,-1 1-1 0 0,1 0 1 0 0,-1 0 0 0 0,1-1-1 0 0,-1 1 1 0 0,0 0 0 0 0,0 0-1 0 0,0 0 1 0 0,0-1-1 0 0,0 1 1 0 0,0 0 0 0 0,0 2-1 0 0,-1 2 1 0 0,-1 1-1 0 0,1-1 0 0 0,-1 0 0 0 0,0 0 1 0 0,0 0-1 0 0,-1 0 0 0 0,0 0 1 0 0,0-1-1 0 0,-5 8 0 0 0,-12 18-5 0 0,17-24 0 0 0,-1-1 0 0 0,0 0 0 0 0,-1 1 0 0 0,1-1 0 0 0,-1-1 0 0 0,-10 10 0 0 0,-6 2 0 0 0,-3 2 0 0 0,-32 31 0 0 0,55-49-5 0 0,-1 1-1 0 0,1 0 1 0 0,0 0 0 0 0,0-1-1 0 0,0 1 1 0 0,0 0 0 0 0,0 0-1 0 0,0 0 1 0 0,0 3 0 0 0,1-5 4 0 0,0 1 1 0 0,0 0 0 0 0,0-1-1 0 0,0 1 1 0 0,0-1 0 0 0,0 1-1 0 0,1-1 1 0 0,-1 1 0 0 0,0 0 0 0 0,0-1-1 0 0,1 1 1 0 0,-1-1 0 0 0,0 1-1 0 0,1-1 1 0 0,-1 1 0 0 0,1-1-1 0 0,-1 0 1 0 0,1 1 0 0 0,-1-1-1 0 0,1 1 1 0 0,-1-1 0 0 0,1 0-1 0 0,-1 0 1 0 0,1 1 0 0 0,-1-1-1 0 0,1 0 1 0 0,-1 0 0 0 0,1 1-1 0 0,0-1 1 0 0,-1 0 0 0 0,1 0-1 0 0,-1 0 1 0 0,1 0 0 0 0,1 0-1 0 0,0 0 2 0 0,16 3 52 0 0,0 0-1 0 0,1-2 1 0 0,-1 0-1 0 0,28-2 1 0 0,-2-1 4 0 0,-41 2-169 0 0,-1 0 1 0 0,1 0-1 0 0,0 0 1 0 0,0 1-1 0 0,0-1 0 0 0,0 1 1 0 0,0 0-1 0 0,0-1 1 0 0,-1 1-1 0 0,1 0 1 0 0,0 1-1 0 0,-1-1 0 0 0,1 0 1 0 0,0 1-1 0 0,-1 0 1 0 0,0-1-1 0 0,1 1 0 0 0,-1 0 1 0 0,3 3-1 0 0,-3-2-237 0 0,8 19-4202 0 0,-8-17 2777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5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5 111 3680 0 0,'-4'2'15925'0'0,"25"-21"-11939"0"0,123-48 1173 0 0,-77 42-4766 0 0,-65 24-669 0 0,-1 1 1066 0 0,11 0-7021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9T16:31:11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0 18487 0 0,'-7'1'368'0'0,"-1"0"-1"0"0,0 0 0 0 0,1 1 0 0 0,-1 0 0 0 0,1 0 0 0 0,0 1 0 0 0,-1 0 1 0 0,1 0-1 0 0,0 0 0 0 0,1 1 0 0 0,-1 0 0 0 0,1 1 0 0 0,-1-1 0 0 0,1 1 1 0 0,1 1-1 0 0,-1-1 0 0 0,1 1 0 0 0,-7 9 0 0 0,10-13-206 0 0,1-1 0 0 0,0 1 1 0 0,0 0-1 0 0,-1 0 0 0 0,1 0 0 0 0,1 0 0 0 0,-1 0 0 0 0,0 0 0 0 0,0 0 0 0 0,1 1 0 0 0,-1-1 0 0 0,0 4 0 0 0,1-4-100 0 0,1-1-1 0 0,-1 0 1 0 0,0 0-1 0 0,1 1 0 0 0,-1-1 1 0 0,1 0-1 0 0,-1 0 0 0 0,1 0 1 0 0,-1 0-1 0 0,1 0 0 0 0,0 0 1 0 0,0 0-1 0 0,-1 0 0 0 0,1 0 1 0 0,0 0-1 0 0,0 0 0 0 0,0 0 1 0 0,0 0-1 0 0,0-1 0 0 0,0 1 1 0 0,0 0-1 0 0,1-1 0 0 0,1 2 1 0 0,4 0 3 0 0,-1 1 1 0 0,1-1-1 0 0,0-1 1 0 0,0 1-1 0 0,1-1 1 0 0,-1 0 0 0 0,0-1-1 0 0,0 1 1 0 0,0-2-1 0 0,8 0 1 0 0,-4 0 67 0 0,0-1 1 0 0,0 0-1 0 0,0 0 1 0 0,0-1-1 0 0,19-8 1 0 0,-28 10-171 0 0,0-1 0 0 0,0 1 0 0 0,0 0 0 0 0,0 0 0 0 0,0-1 0 0 0,0 1 0 0 0,0-1 0 0 0,0 0 0 0 0,-1 0 0 0 0,1 1 0 0 0,-1-1 0 0 0,1 0 0 0 0,-1 0 0 0 0,0 0 0 0 0,0-1 0 0 0,1 1 0 0 0,-2 0 0 0 0,1 0 0 0 0,0-1 0 0 0,0 1 0 0 0,-1 0 0 0 0,1-1 0 0 0,-1 1 0 0 0,0 0 0 0 0,0-1 0 0 0,0 1 0 0 0,0-1 0 0 0,0 1 0 0 0,0-1 0 0 0,-1 1 0 0 0,1 0 0 0 0,-1-1 0 0 0,1 1-1 0 0,-1 0 1 0 0,0-1 0 0 0,0 1 0 0 0,0 0 0 0 0,-2-2 0 0 0,-6-8-1507 0 0,2 3-395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4144 0 0,'0'2'11852'0'0,"-5"38"-7608"0"0,1-21-3127 0 0,3-10-712 0 0,0-7-293 0 0,1 0 1 0 0,-1 0 0 0 0,1 1-1 0 0,0-1 1 0 0,0 0 0 0 0,0 0 0 0 0,0 4-1 0 0,0-3-8 0 0,0 0 0 0 0,0 0-1 0 0,0 0 1 0 0,0 0 0 0 0,-1 0-1 0 0,1 0 1 0 0,-2 5 0 0 0,1-5-40 0 0,0 0 0 0 0,0 0 0 0 0,1 0 0 0 0,-1 1 0 0 0,1-1 0 0 0,0 6 0 0 0,1-4 25 0 0,-1 0 1 0 0,0 0 0 0 0,0 0 0 0 0,0 0-1 0 0,-1 5 1 0 0,1-5 19 0 0,0-1 0 0 0,0 0 0 0 0,0 0-1 0 0,1 1 1 0 0,0-1 0 0 0,0 0 0 0 0,0 0 0 0 0,0 0-1 0 0,4 8 1 0 0,-4-12 238 0 0,11-3 508 0 0,24-19 327 0 0,-27 16-1024 0 0,1 1-1 0 0,-1 0 0 0 0,1 1 1 0 0,0 0-1 0 0,0 0 1 0 0,1 1-1 0 0,-1 0 1 0 0,1 1-1 0 0,-1 1 0 0 0,1-1 1 0 0,0 1-1 0 0,15 1 1 0 0,-23 1-135 0 0,1 0-1 0 0,0 0 1 0 0,-1 0 0 0 0,1 1 0 0 0,0-1 0 0 0,-1 1 0 0 0,0 0 0 0 0,1-1-1 0 0,-1 2 1 0 0,0-1 0 0 0,0 0 0 0 0,0 1 0 0 0,0-1 0 0 0,-1 1 0 0 0,1 0-1 0 0,-1 0 1 0 0,1 0 0 0 0,-1 0 0 0 0,0 0 0 0 0,0 1 0 0 0,0-1-1 0 0,-1 1 1 0 0,1-1 0 0 0,-1 1 0 0 0,0-1 0 0 0,0 1 0 0 0,0 0 0 0 0,-1 0-1 0 0,1-1 1 0 0,-1 1 0 0 0,0 0 0 0 0,0 0 0 0 0,0 0 0 0 0,0 0 0 0 0,-2 3-1 0 0,-1 5 34 0 0,0 0 0 0 0,-1 0 0 0 0,0-1-1 0 0,-1 0 1 0 0,-6 11 0 0 0,7-15-37 0 0,0-1 0 0 0,0 0 0 0 0,0 0 0 0 0,-1 0 0 0 0,0-1 0 0 0,0 1 0 0 0,-1-1 1 0 0,1 0-1 0 0,-10 6 0 0 0,3-4 3 0 0,4-2 2 0 0,0 0 0 0 0,0-1-1 0 0,-12 5 1 0 0,12-6-65 0 0,-1-1-1 0 0,1 0 1 0 0,0 0-1 0 0,-1-1 1 0 0,0 0-1 0 0,1 0 1 0 0,-1-1-1 0 0,-13-1 1 0 0,2-3-2615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0,'0'0'8504'0'0,"9"0"-8115"0"0,-7 4-405 0 0,-1 6-208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1050 4144 0 0,'-5'-1'17581'0'0,"22"-30"-15157"0"0,-5 6-1267 0 0,2-1 0 0 0,25-36 0 0 0,40-44 563 0 0,-75 101-1640 0 0,349-406 1051 0 0,-223 277-1180 0 0,69-67-2274 0 0,-151 154 511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1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1232 121 4144 0 0,'14'13'1560'0'0,"1"-4"3048"0"0,-14-8-4518 0 0,0-1-43 0 0,-1 0-39 0 0,0 0-1 0 0,1 0 1 0 0,-1 0-1 0 0,1-1 1 0 0,-1 1-1 0 0,0 0 1 0 0,1 0-1 0 0,-1 0 1 0 0,0 0-1 0 0,1-1 0 0 0,-1 1 1 0 0,0 0-1 0 0,1 0 1 0 0,-1-1-1 0 0,0 1 1 0 0,1 0-1 0 0,-1 0 1 0 0,0-1-1 0 0,0 1 1 0 0,1 0-1 0 0,-1-1 1 0 0,0 1-1 0 0,0 0 0 0 0,0-1 1 0 0,1 1-1 0 0,-1-1 1 0 0,0 0-1 0 0,0 0 780 0 0,-1 1-698 0 0,1-1 0 0 0,-1 1-1 0 0,1 0 1 0 0,0 0 0 0 0,-1-1 0 0 0,1 1 0 0 0,-1-1 0 0 0,1 1-1 0 0,0 0 1 0 0,-1-1 0 0 0,1 1 0 0 0,0-1 0 0 0,-1 1-1 0 0,1-1 1 0 0,0 1 0 0 0,0-1 0 0 0,-1 1 0 0 0,1-1 0 0 0,0 1-1 0 0,0-1 1 0 0,0 1 0 0 0,0-1 0 0 0,0 1 0 0 0,0-1-1 0 0,0 1 1 0 0,0-1 0 0 0,0 1 0 0 0,0-1 0 0 0,0 1-1 0 0,0-1 1 0 0,0 0 0 0 0,0 1 0 0 0,0-1 0 0 0,1 1 0 0 0,-1-1-1 0 0,0 1 1 0 0,0-1 0 0 0,1 1 0 0 0,-1 0 0 0 0,0-1-1 0 0,0 1 1 0 0,1-1 0 0 0,0 0 0 0 0,-1 1-244 0 0,-1-2-801 0 0,11-10 1703 0 0,-9 11-403 0 0,0-1 1 0 0,0 1-1 0 0,0-1 1 0 0,0 1-1 0 0,-1-1 0 0 0,1 1 1 0 0,-1-1-1 0 0,1 0 1 0 0,-1 1-1 0 0,1-1 1 0 0,-1-2-1 0 0,-8-14 2651 0 0,-7 5-1165 0 0,12 10-1483 0 0,-1 0-1 0 0,0 1 1 0 0,0-1-1 0 0,-1 1 1 0 0,1 0-1 0 0,0 0 0 0 0,-8-2 1 0 0,-9-5 549 0 0,17 7-872 0 0,1 1 0 0 0,-1-1 0 0 0,0 1 0 0 0,1 0 0 0 0,-1 0 0 0 0,0 0 0 0 0,0 1 0 0 0,1-1 0 0 0,-9 1 0 0 0,-8-2 160 0 0,12 0 5 0 0,0 1 0 0 0,0 0-1 0 0,-1 0 1 0 0,1 1 0 0 0,-1 0 0 0 0,-15 2-1 0 0,-4 1-292 0 0,21-3 136 0 0,0 1 1 0 0,0-1 0 0 0,-9 4 0 0 0,10-3-20 0 0,0-1 0 0 0,0 1 0 0 0,0-1 0 0 0,0 0 0 0 0,0 0-1 0 0,-10-2 1 0 0,-12 0 21 0 0,13 1-34 0 0,12 0 0 0 0,0 1 0 0 0,-1 0 0 0 0,1 0 0 0 0,0 0 0 0 0,-6 1 0 0 0,-82 12 160 0 0,39 1-166 0 0,-19 5-4 0 0,46-11 78 0 0,-3 0 40 0 0,-66 2 223 0 0,31-7-140 0 0,45-3-105 0 0,0 1-1 0 0,-1 1 1 0 0,-23 5-1 0 0,-57 18 103 0 0,86-20-125 0 0,0 1-1 0 0,1 0 1 0 0,-1 0-1 0 0,1 2 1 0 0,1-1-1 0 0,0 1 1 0 0,-17 16-1 0 0,4-5 45 0 0,16-14-53 0 0,1 0-1 0 0,0 1 1 0 0,-11 11-1 0 0,-2 2-133 0 0,17-16 82 0 0,-1 0 1 0 0,0 0-1 0 0,1 0 0 0 0,0 1 0 0 0,0-1 0 0 0,0 1 1 0 0,-3 5-1 0 0,-3 4 52 0 0,8-11-53 0 0,-1 0 0 0 0,1 0 0 0 0,-1 1 0 0 0,1-1 0 0 0,0 0-1 0 0,0 0 1 0 0,0 0 0 0 0,0 1 0 0 0,0-1 0 0 0,0 5 0 0 0,-3 12 55 0 0,0 10-48 0 0,4-13 12 0 0,-1 5 61 0 0,5 37-1 0 0,1-40-56 0 0,-3-16-18 0 0,-1 1 0 0 0,-1 0-1 0 0,1 0 1 0 0,0 0 0 0 0,-1 0-1 0 0,1 5 1 0 0,0 3 25 0 0,0 0-1 0 0,1-1 1 0 0,0 1-1 0 0,0 0 1 0 0,1-1 0 0 0,1 1-1 0 0,0-1 1 0 0,0 0-1 0 0,9 13 1 0 0,4 6 59 0 0,38 46-1 0 0,-44-62-69 0 0,1-2 0 0 0,0 1 0 0 0,1-2 0 0 0,0 1-1 0 0,1-2 1 0 0,19 11 0 0 0,18 14-20 0 0,-10-6 0 0 0,125 61 116 0 0,-128-70-104 0 0,-14-9-12 0 0,1 0 0 0 0,-1-2 0 0 0,2 0 0 0 0,-1-2 0 0 0,1-1 0 0 0,0-1 0 0 0,0-1 0 0 0,43-2 0 0 0,-51-2 0 0 0,-1-1 0 0 0,0-1 0 0 0,0-1 0 0 0,0 0 0 0 0,0-2 0 0 0,27-11 0 0 0,-34 12 0 0 0,1-1 0 0 0,-1 0 0 0 0,-1-1 0 0 0,1 0 0 0 0,10-10 0 0 0,11-8 0 0 0,-19 16 0 0 0,16-18 0 0 0,-19 17 0 0 0,0 2 0 0 0,0 0 0 0 0,14-10 0 0 0,-21 17 0 0 0,0-1 0 0 0,0 1 0 0 0,0-1 0 0 0,0 0 0 0 0,0 0 0 0 0,2-3 0 0 0,-2 2 0 0 0,1 0 0 0 0,0 0 0 0 0,0 1 0 0 0,0-1 0 0 0,0 0 0 0 0,6-3 0 0 0,4-2 0 0 0,-1-1 0 0 0,0-1 0 0 0,0 0 0 0 0,-1 0 0 0 0,0-1 0 0 0,-1-1 0 0 0,11-16 0 0 0,-16 19-157 0 0,-4 7 88 0 0,0 0-1 0 0,-1 0 1 0 0,1 1 0 0 0,1-1-1 0 0,-1 0 1 0 0,0 0-1 0 0,3-2 1 0 0,-4 4-118 0 0,14-18 1075 0 0,-7 1-875 0 0,-5 13-13 0 0,0-1-1 0 0,0 1 1 0 0,0-1-1 0 0,1-8 1 0 0,-1 8 0 0 0,-1 3 0 0 0,0-1 0 0 0,0 1 0 0 0,0 0 0 0 0,0-1 0 0 0,-1 1 0 0 0,1-1 0 0 0,-1 1 0 0 0,0-1 0 0 0,1-2 0 0 0,1-8 0 0 0,4-17 0 0 0,7-25 0 0 0,-7 7 0 0 0,-3 4 0 0 0,-2 35 0 0 0,-1 0 0 0 0,1 0 0 0 0,-2-10 0 0 0,0 10 0 0 0,1 1 0 0 0,0 0 0 0 0,2-14 0 0 0,-1 15 0 0 0,-1 0 0 0 0,1 0 0 0 0,-1 0 0 0 0,-1 0 0 0 0,1 0 0 0 0,-1 0 0 0 0,0 0 0 0 0,-3-9 0 0 0,-1-5 0 0 0,5 13 0 0 0,-1 1 0 0 0,-10-21 0 0 0,8 24 0 0 0,0-2 23 0 0,-2 2-139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112 119 2760 0 0,'0'0'9717'0'0,"7"-25"-6578"0"0,-2 6-548 0 0,-5 18-2141 0 0,0 1-429 0 0,0 0 1 0 0,1 0-1 0 0,-1 0 1 0 0,0-1 0 0 0,0 1-1 0 0,0 0 1 0 0,1 0-1 0 0,-1-1 1 0 0,0 1 0 0 0,0 0-1 0 0,0-1 1 0 0,0 1-1 0 0,0 0 1 0 0,1 0-1 0 0,-1-1 1 0 0,0 1 0 0 0,0 0-1 0 0,0-1 1 0 0,0 1-1 0 0,0 0 1 0 0,0-1-1 0 0,0 1 1 0 0,0 0 0 0 0,0 0-1 0 0,0-1 1 0 0,0 1-1 0 0,0 0 1 0 0,0-1 0 0 0,-1 0-1 0 0,-1-15 4224 0 0,0 17-4170 0 0,0-1 0 0 0,1 0 1 0 0,-1 1-1 0 0,1-1 1 0 0,-1 1-1 0 0,1-1 1 0 0,-1 1-1 0 0,1 0 0 0 0,-1 0 1 0 0,1 0-1 0 0,-1 0 1 0 0,1 0-1 0 0,0 0 0 0 0,0 0 1 0 0,-1 0-1 0 0,1 0 1 0 0,0 1-1 0 0,0-1 0 0 0,0 0 1 0 0,0 1-1 0 0,-1 2 1 0 0,-3 5-62 0 0,1 0 1 0 0,-5 14 0 0 0,5-11 63 0 0,-10 32-52 0 0,-16 79 0 0 0,26-106-25 0 0,-4 27 100 0 0,1-1 0 0 0,2 1 0 0 0,3 0-1 0 0,5 86 1 0 0,-2-123-23 0 0,0 0-1 0 0,0 0 0 0 0,1 0 1 0 0,0-1-1 0 0,0 1 0 0 0,1-1 1 0 0,5 11-1 0 0,-6-14-39 0 0,-1-1 0 0 0,1 1 1 0 0,0 0-1 0 0,0-1 0 0 0,0 1 0 0 0,1-1 0 0 0,-1 0 0 0 0,0 0 1 0 0,1 0-1 0 0,-1 0 0 0 0,1 0 0 0 0,0 0 0 0 0,0-1 0 0 0,0 1 1 0 0,0-1-1 0 0,0 0 0 0 0,0 0 0 0 0,5 2 0 0 0,-1-3 5 0 0,0 0-1 0 0,0 0 1 0 0,0 0-1 0 0,0-1 1 0 0,-1 1-1 0 0,1-2 1 0 0,0 1-1 0 0,-1-1 1 0 0,1 0-1 0 0,-1-1 1 0 0,1 1-1 0 0,9-7 1 0 0,6-4 114 0 0,-1-1 0 0 0,21-19 0 0 0,-24 19-85 0 0,-2 1 4 0 0,0-2-1 0 0,-1 0 1 0 0,0-1 0 0 0,23-34-1 0 0,39-78 59 0 0,-51 83-82 0 0,63-143 186 0 0,-77 159-169 0 0,-3 8 117 0 0,-1-1 0 0 0,0 0 1 0 0,4-26-1 0 0,-11 39 90 0 0,-2 11 73 0 0,-2 15 29 0 0,2 0-167 0 0,-5 29 1 0 0,3-29-57 0 0,-1 29 0 0 0,-4 161-668 0 0,5-81 313 0 0,1-53 305 0 0,2 0 0 0 0,10 77-1 0 0,-9-146-264 0 0,-1 1 0 0 0,1 0 0 0 0,0 0 0 0 0,1 0 0 0 0,-1-1 0 0 0,1 1 0 0 0,0-1-1 0 0,0 1 1 0 0,0-1 0 0 0,3 5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17503 0 0,'-6'1'309'0'0,"0"1"-1"0"0,0 0 1 0 0,0 1-1 0 0,0-1 0 0 0,1 1 1 0 0,-1 0-1 0 0,1 1 1 0 0,-6 4-1 0 0,4-4 386 0 0,-29 26 2515 0 0,31-25-2713 0 0,0-1-1 0 0,-1 1 1 0 0,2 0 0 0 0,-9 11 0 0 0,10-13-413 0 0,1 0 0 0 0,0 0 0 0 0,0 0 0 0 0,1 0 0 0 0,-1 1 0 0 0,1-1 0 0 0,-1 0 0 0 0,1 1 0 0 0,0-1 0 0 0,0 1 0 0 0,0 5 759 0 0,10-3-6 0 0,-2-4-735 0 0,1-1-1 0 0,0 0 1 0 0,-1-1-1 0 0,1 0 1 0 0,9-1-1 0 0,-4 1-30 0 0,5-2 206 0 0,0 1 1 0 0,1 1-1 0 0,-1 0 1 0 0,0 2 0 0 0,30 5-1 0 0,-46-6-297 0 0,0-1 0 0 0,0 1 0 0 0,0 0 0 0 0,0-1 0 0 0,0 1 0 0 0,0 0 0 0 0,0 0 0 0 0,-1 0 0 0 0,1 1 0 0 0,0-1 0 0 0,-1 0 0 0 0,1 1 0 0 0,-1-1 0 0 0,1 1 0 0 0,-1-1 0 0 0,0 1 0 0 0,0 0 0 0 0,0-1 0 0 0,2 4 0 0 0,-2-2 15 0 0,-1-1-1 0 0,1 1 0 0 0,-1 0 1 0 0,1-1-1 0 0,-1 1 1 0 0,0-1-1 0 0,0 1 0 0 0,0 0 1 0 0,0-1-1 0 0,-1 1 0 0 0,1 0 1 0 0,-1-1-1 0 0,-1 4 0 0 0,-1 3 20 0 0,-1 0 0 0 0,0-1 0 0 0,0 0 0 0 0,-1 0 0 0 0,-1 0 0 0 0,1 0 0 0 0,-10 9 0 0 0,6-7-162 0 0,-2 0 0 0 0,1-1 0 0 0,-1-1 0 0 0,0 0 0 0 0,-1 0 0 0 0,-22 10 0 0 0,24-14-1804 0 0,0 0-1 0 0,-19 5 0 0 0,13-6-7053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91 406 15664 0 0,'-10'20'1490'0'0,"2"0"1"0"0,0 1-1 0 0,1 0 1 0 0,-7 40 0 0 0,-2 3-42 0 0,10-42-1407 0 0,1-8-31 0 0,1-1 1 0 0,0 1-1 0 0,1 0 1 0 0,1 0-1 0 0,0 0 0 0 0,1 0 1 0 0,1 17-1 0 0,3-21-828 0 0,0-4-50 0 0</inkml:trace>
  <inkml:trace contextRef="#ctx0" brushRef="#br0" timeOffset="1">136 5 23007 0 0,'0'0'1120'0'0,"-3"-5"288"0"0,3 12-1408 0 0,-2 6-632 0 0,-2-1-144 0 0,-1 1-32 0 0,2 5-8599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14 269 2760 0 0,'0'0'444'0'0,"-13"9"10432"0"0,13-9-10581 0 0,-1 1 1 0 0,1 0 0 0 0,0 0 0 0 0,0 0 0 0 0,0 0 0 0 0,0 0 0 0 0,1 0-1 0 0,-1-1 1 0 0,0 1 0 0 0,0 0 0 0 0,1 0 0 0 0,-1 0 0 0 0,0 0 0 0 0,1-1-1 0 0,-1 1 1 0 0,0 0 0 0 0,1 0 0 0 0,-1-1 0 0 0,1 1 0 0 0,0 0 0 0 0,-1-1 0 0 0,1 1-1 0 0,1 1 1 0 0,-1-2-153 0 0,0 0-1 0 0,0 0 1 0 0,-1 1 0 0 0,1-1-1 0 0,0 0 1 0 0,0 0-1 0 0,0 0 1 0 0,0 0-1 0 0,0 0 1 0 0,0 0 0 0 0,0-1-1 0 0,0 1 1 0 0,0 0-1 0 0,0 0 1 0 0,0-1-1 0 0,0 1 1 0 0,1-1 0 0 0,4-2 144 0 0,-1 0 0 0 0,0 0 1 0 0,0-1-1 0 0,0 0 1 0 0,7-6-1 0 0,-4 1 175 0 0,-1 0-1 0 0,0 0 0 0 0,0-1 1 0 0,-1 1-1 0 0,0-2 1 0 0,7-16-1 0 0,20-67 1083 0 0,-28 77-1471 0 0,1-6 156 0 0,-4 16-68 0 0,-3 25-170 0 0,-1 1-74 0 0,1 1-1 0 0,1 0 1 0 0,1-1-1 0 0,4 26 1 0 0,-4-36 53 0 0,1-1 1 0 0,0 1-1 0 0,1-1 0 0 0,-1 0 0 0 0,1 0 0 0 0,1 0 1 0 0,0 0-1 0 0,0-1 0 0 0,0 1 0 0 0,1-1 1 0 0,0 0-1 0 0,9 9 0 0 0,-12-15 42 0 0,-1 1-1 0 0,1-1 1 0 0,-1 0 0 0 0,1 1 0 0 0,0-1-1 0 0,-1 0 1 0 0,1 0 0 0 0,0 0-1 0 0,0 0 1 0 0,0 0 0 0 0,0-1-1 0 0,0 1 1 0 0,0-1 0 0 0,0 1-1 0 0,0-1 1 0 0,0 0 0 0 0,0 0 0 0 0,0 1-1 0 0,0-2 1 0 0,0 1 0 0 0,0 0-1 0 0,0 0 1 0 0,0-1 0 0 0,0 1-1 0 0,4-2 1 0 0,-2 0 23 0 0,0 0 0 0 0,0 0 0 0 0,0-1 0 0 0,0 0 0 0 0,-1 0 0 0 0,1 0-1 0 0,-1 0 1 0 0,1 0 0 0 0,-1-1 0 0 0,4-5 0 0 0,7-13 176 0 0,-1 0 0 0 0,0-2 0 0 0,-2 1 1 0 0,12-37-1 0 0,-14 36-163 0 0,-1 6-2071 0 0,0 0-1 0 0,18-29 1 0 0,-18 35-7450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5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0 21135 0 0,'0'0'1604'0'0,"-10"8"-888"0"0,-1-4-387 0 0,1 1-1 0 0,1 1 1 0 0,-14 8-1 0 0,19-10-170 0 0,0-1 0 0 0,0 1 0 0 0,0 1 0 0 0,0-1 0 0 0,0 0 0 0 0,1 1 0 0 0,0 0 0 0 0,-4 8 0 0 0,4-8-91 0 0,0 1 1 0 0,0 0-1 0 0,1 0 0 0 0,0 0 0 0 0,1 0 0 0 0,-1 1 0 0 0,1-1 1 0 0,0 0-1 0 0,1 1 0 0 0,-1-1 0 0 0,1 0 0 0 0,1 8 1 0 0,0-8 49 0 0,-1 1 1 0 0,1-1 0 0 0,1 1 0 0 0,0-1 0 0 0,4 12 0 0 0,-5-16-117 0 0,-1-1 0 0 0,1 0 1 0 0,0 1-1 0 0,0-1 0 0 0,-1 0 1 0 0,1 0-1 0 0,0 0 0 0 0,0 0 0 0 0,0 0 1 0 0,0 0-1 0 0,1 0 0 0 0,-1 0 0 0 0,0 0 1 0 0,0 0-1 0 0,0 0 0 0 0,1-1 0 0 0,-1 1 1 0 0,0-1-1 0 0,1 1 0 0 0,-1-1 1 0 0,1 1-1 0 0,-1-1 0 0 0,0 0 0 0 0,1 0 1 0 0,-1 1-1 0 0,1-1 0 0 0,-1 0 0 0 0,1-1 1 0 0,-1 1-1 0 0,1 0 0 0 0,-1 0 1 0 0,3-1-1 0 0,1-1 59 0 0,-1 0-1 0 0,0 1 1 0 0,1-2 0 0 0,-1 1-1 0 0,0 0 1 0 0,0-1 0 0 0,0 0-1 0 0,-1 0 1 0 0,1 0 0 0 0,0 0 0 0 0,-1-1-1 0 0,0 0 1 0 0,0 1 0 0 0,3-6-1 0 0,-1 1 102 0 0,0-1-1 0 0,0 0 0 0 0,-1 0 1 0 0,0 0-1 0 0,5-18 0 0 0,-2-15 588 0 0,-5 29-318 0 0,0 1 1 0 0,8-23 0 0 0,-10 33-425 0 0,0 1 0 0 0,1 0 0 0 0,0-1 0 0 0,-1 1 0 0 0,1 0 0 0 0,-1 0 0 0 0,1 0 0 0 0,0 0 0 0 0,0 0 0 0 0,0 0 0 0 0,0 0 0 0 0,0 0 0 0 0,0 0 1 0 0,0 0-1 0 0,0 0 0 0 0,0 1 0 0 0,0-1 0 0 0,2 0 0 0 0,-3 0-3 0 0,1 1 1 0 0,0 0 0 0 0,0 0-1 0 0,0 0 1 0 0,0 0 0 0 0,0 0-1 0 0,0 1 1 0 0,0-1 0 0 0,0 0-1 0 0,0 0 1 0 0,0 0 0 0 0,-1 1-1 0 0,1-1 1 0 0,0 1 0 0 0,0-1-1 0 0,0 0 1 0 0,0 1-1 0 0,-1-1 1 0 0,1 1 0 0 0,0 0-1 0 0,-1-1 1 0 0,1 1 0 0 0,0 0-1 0 0,-1-1 1 0 0,1 1 0 0 0,0 1-1 0 0,2 2-17 0 0,-1-1-1 0 0,0 1 1 0 0,0 0-1 0 0,0 0 1 0 0,0 0-1 0 0,0 0 1 0 0,-1 0-1 0 0,0 0 1 0 0,2 7-1 0 0,-1 6 9 0 0,0 21 0 0 0,1 9 6 0 0,-1-32-3 0 0,-1 0 1 0 0,-1 1-1 0 0,0-1 1 0 0,-1 1-1 0 0,-1-1 1 0 0,0 0-1 0 0,-5 16 1 0 0,-1-3 103 0 0,-1 0 0 0 0,-23 47 0 0 0,26-63 18 0 0,0 0 0 0 0,0-1 0 0 0,-2 0 1 0 0,1-1-1 0 0,-1 0 0 0 0,-1 0 0 0 0,-14 13 1 0 0,18-19-390 0 0,-1 0 1 0 0,1 0-1 0 0,-1-1 0 0 0,0 1 1 0 0,0-1-1 0 0,-11 4 1 0 0,11-6-743 0 0,1 1 0 0 0,-1-1 0 0 0,0 0 0 0 0,0-1 0 0 0,1 1 1 0 0,-1-1-1 0 0,0 0 0 0 0,-10-2 0 0 0,-7-4-8462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18 3224 0 0,'0'0'10846'0'0,"-16"-13"-6149"0"0,13 12-4567 0 0,0 0-1 0 0,0 0 1 0 0,-1 1 0 0 0,1-1-1 0 0,0 1 1 0 0,0-1-1 0 0,-1 1 1 0 0,1 0-1 0 0,0 0 1 0 0,-1 1-1 0 0,1-1 1 0 0,0 1-1 0 0,0 0 1 0 0,-1-1-1 0 0,1 2 1 0 0,0-1-1 0 0,0 0 1 0 0,0 0-1 0 0,0 1 1 0 0,0 0-1 0 0,1-1 1 0 0,-1 1-1 0 0,0 0 1 0 0,1 1-1 0 0,-3 1 1 0 0,-5 7 109 0 0,0 1 0 0 0,1-1 0 0 0,0 1 0 0 0,-9 18 0 0 0,9-15 9 0 0,6-10-233 0 0,1-1 1 0 0,0 1 0 0 0,0-1-1 0 0,0 1 1 0 0,1 0-1 0 0,0 0 1 0 0,-1 8-1 0 0,1-11-15 0 0,1 0 0 0 0,0 0-1 0 0,0 1 1 0 0,0-1 0 0 0,0 0-1 0 0,0 0 1 0 0,0 1-1 0 0,1-1 1 0 0,-1 0 0 0 0,1 0-1 0 0,-1 0 1 0 0,1 0 0 0 0,0 0-1 0 0,0 0 1 0 0,0 0 0 0 0,0 0-1 0 0,0 0 1 0 0,0 0 0 0 0,2 2-1 0 0,-1-3 25 0 0,-1 0-1 0 0,1-1 0 0 0,-1 1 1 0 0,0 0-1 0 0,1-1 0 0 0,-1 1 1 0 0,1-1-1 0 0,0 1 0 0 0,-1-1 1 0 0,1 0-1 0 0,-1 0 1 0 0,1 1-1 0 0,0-1 0 0 0,-1 0 1 0 0,1 0-1 0 0,-1-1 0 0 0,1 1 1 0 0,-1 0-1 0 0,1-1 0 0 0,0 1 1 0 0,-1 0-1 0 0,1-1 0 0 0,1 0 1 0 0,2-2-3 0 0,0 1 0 0 0,1-1 0 0 0,-1 0 0 0 0,8-6 0 0 0,-3 0 42 0 0,-1 0 0 0 0,-1-1 0 0 0,1 0 0 0 0,-2-1 0 0 0,1 1 0 0 0,-2-1-1 0 0,1-1 1 0 0,5-13 0 0 0,-3 6 515 0 0,19-27-1 0 0,-28 45-543 0 0,0 1 0 0 0,0 0 0 0 0,0 0 0 0 0,0 0 1 0 0,0 0-1 0 0,0 0 0 0 0,0 0 0 0 0,1 0 0 0 0,-1 0 0 0 0,0 0 0 0 0,0 0 0 0 0,0 0 0 0 0,0 0 1 0 0,0 0-1 0 0,0 0 0 0 0,0-1 0 0 0,0 1 0 0 0,0 0 0 0 0,0 0 0 0 0,0 0 0 0 0,1 0 1 0 0,-1 0-1 0 0,0 0 0 0 0,0 0 0 0 0,0 0 0 0 0,0 0 0 0 0,0 0 0 0 0,0 0 0 0 0,0 0 1 0 0,0 0-1 0 0,0 0 0 0 0,1 0 0 0 0,-1 0 0 0 0,0 1 0 0 0,0-1 0 0 0,0 0 0 0 0,0 0 1 0 0,0 0-1 0 0,0 0 0 0 0,0 0 0 0 0,0 0 0 0 0,0 0 0 0 0,0 0 0 0 0,0 0 0 0 0,0 0 1 0 0,1 0-1 0 0,-1 0 0 0 0,0 0 0 0 0,0 0 0 0 0,0 0 0 0 0,0 1 0 0 0,0-1 0 0 0,3 7 358 0 0,1 10-372 0 0,3 47 294 0 0,-6-50-282 0 0,0-1 0 0 0,0 1 0 0 0,1-1 0 0 0,1 0 0 0 0,0 0-1 0 0,1 0 1 0 0,6 13 0 0 0,-9-24-61 0 0,0 1-1 0 0,0-1 1 0 0,1 0-1 0 0,-1 0 1 0 0,1 0 0 0 0,-1 0-1 0 0,1 0 1 0 0,0 0-1 0 0,0 0 1 0 0,0-1 0 0 0,0 1-1 0 0,0 0 1 0 0,0-1-1 0 0,1 0 1 0 0,-1 0 0 0 0,0 0-1 0 0,1 0 1 0 0,-1 0-1 0 0,1 0 1 0 0,2 0-1 0 0,-2 0-444 0 0,0-1 1 0 0,0 0-1 0 0,0 0 0 0 0,0 0 0 0 0,-1 0 0 0 0,1-1 0 0 0,0 1 0 0 0,0-1 0 0 0,0 0 0 0 0,-1 0 0 0 0,6-2 0 0 0,2-2-7876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78.xml"/><Relationship Id="rId18" Type="http://schemas.openxmlformats.org/officeDocument/2006/relationships/image" Target="../media/image157.png"/><Relationship Id="rId3" Type="http://schemas.openxmlformats.org/officeDocument/2006/relationships/customXml" Target="../ink/ink173.xml"/><Relationship Id="rId7" Type="http://schemas.openxmlformats.org/officeDocument/2006/relationships/customXml" Target="../ink/ink175.xml"/><Relationship Id="rId12" Type="http://schemas.openxmlformats.org/officeDocument/2006/relationships/image" Target="../media/image154.png"/><Relationship Id="rId17" Type="http://schemas.openxmlformats.org/officeDocument/2006/relationships/customXml" Target="../ink/ink180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77.xml"/><Relationship Id="rId5" Type="http://schemas.openxmlformats.org/officeDocument/2006/relationships/customXml" Target="../ink/ink174.xml"/><Relationship Id="rId15" Type="http://schemas.openxmlformats.org/officeDocument/2006/relationships/customXml" Target="../ink/ink179.xml"/><Relationship Id="rId10" Type="http://schemas.openxmlformats.org/officeDocument/2006/relationships/image" Target="../media/image153.png"/><Relationship Id="rId19" Type="http://schemas.openxmlformats.org/officeDocument/2006/relationships/customXml" Target="../ink/ink181.xml"/><Relationship Id="rId4" Type="http://schemas.openxmlformats.org/officeDocument/2006/relationships/image" Target="../media/image150.png"/><Relationship Id="rId9" Type="http://schemas.openxmlformats.org/officeDocument/2006/relationships/customXml" Target="../ink/ink176.xml"/><Relationship Id="rId1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87.xml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customXml" Target="../ink/ink185.xml"/><Relationship Id="rId14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9" Type="http://schemas.openxmlformats.org/officeDocument/2006/relationships/image" Target="../media/image186.png"/><Relationship Id="rId21" Type="http://schemas.openxmlformats.org/officeDocument/2006/relationships/image" Target="../media/image176.png"/><Relationship Id="rId34" Type="http://schemas.openxmlformats.org/officeDocument/2006/relationships/customXml" Target="../ink/ink204.xml"/><Relationship Id="rId42" Type="http://schemas.openxmlformats.org/officeDocument/2006/relationships/customXml" Target="../ink/ink208.xml"/><Relationship Id="rId47" Type="http://schemas.openxmlformats.org/officeDocument/2006/relationships/image" Target="../media/image191.png"/><Relationship Id="rId50" Type="http://schemas.openxmlformats.org/officeDocument/2006/relationships/customXml" Target="../ink/ink212.xml"/><Relationship Id="rId7" Type="http://schemas.openxmlformats.org/officeDocument/2006/relationships/image" Target="../media/image168.png"/><Relationship Id="rId2" Type="http://schemas.openxmlformats.org/officeDocument/2006/relationships/customXml" Target="../ink/ink188.xml"/><Relationship Id="rId16" Type="http://schemas.openxmlformats.org/officeDocument/2006/relationships/customXml" Target="../ink/ink195.xml"/><Relationship Id="rId29" Type="http://schemas.openxmlformats.org/officeDocument/2006/relationships/image" Target="../media/image181.png"/><Relationship Id="rId11" Type="http://schemas.openxmlformats.org/officeDocument/2006/relationships/image" Target="../media/image171.png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37" Type="http://schemas.openxmlformats.org/officeDocument/2006/relationships/image" Target="../media/image185.png"/><Relationship Id="rId40" Type="http://schemas.openxmlformats.org/officeDocument/2006/relationships/customXml" Target="../ink/ink207.xml"/><Relationship Id="rId45" Type="http://schemas.openxmlformats.org/officeDocument/2006/relationships/image" Target="../media/image189.png"/><Relationship Id="rId53" Type="http://schemas.openxmlformats.org/officeDocument/2006/relationships/image" Target="../media/image194.png"/><Relationship Id="rId5" Type="http://schemas.openxmlformats.org/officeDocument/2006/relationships/image" Target="../media/image167.png"/><Relationship Id="rId10" Type="http://schemas.openxmlformats.org/officeDocument/2006/relationships/customXml" Target="../ink/ink192.xml"/><Relationship Id="rId19" Type="http://schemas.openxmlformats.org/officeDocument/2006/relationships/image" Target="../media/image175.png"/><Relationship Id="rId31" Type="http://schemas.openxmlformats.org/officeDocument/2006/relationships/image" Target="../media/image182.png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4" Type="http://schemas.openxmlformats.org/officeDocument/2006/relationships/customXml" Target="../ink/ink189.xml"/><Relationship Id="rId9" Type="http://schemas.openxmlformats.org/officeDocument/2006/relationships/image" Target="../media/image169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179.png"/><Relationship Id="rId30" Type="http://schemas.openxmlformats.org/officeDocument/2006/relationships/customXml" Target="../ink/ink202.xml"/><Relationship Id="rId35" Type="http://schemas.openxmlformats.org/officeDocument/2006/relationships/image" Target="../media/image184.png"/><Relationship Id="rId43" Type="http://schemas.openxmlformats.org/officeDocument/2006/relationships/image" Target="../media/image188.png"/><Relationship Id="rId48" Type="http://schemas.openxmlformats.org/officeDocument/2006/relationships/customXml" Target="../ink/ink211.xml"/><Relationship Id="rId8" Type="http://schemas.openxmlformats.org/officeDocument/2006/relationships/customXml" Target="../ink/ink191.xml"/><Relationship Id="rId51" Type="http://schemas.openxmlformats.org/officeDocument/2006/relationships/image" Target="../media/image193.png"/><Relationship Id="rId3" Type="http://schemas.openxmlformats.org/officeDocument/2006/relationships/image" Target="../media/image166.png"/><Relationship Id="rId12" Type="http://schemas.openxmlformats.org/officeDocument/2006/relationships/customXml" Target="../ink/ink193.xml"/><Relationship Id="rId17" Type="http://schemas.openxmlformats.org/officeDocument/2006/relationships/image" Target="../media/image174.png"/><Relationship Id="rId25" Type="http://schemas.openxmlformats.org/officeDocument/2006/relationships/image" Target="../media/image178.png"/><Relationship Id="rId33" Type="http://schemas.openxmlformats.org/officeDocument/2006/relationships/image" Target="../media/image183.png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20" Type="http://schemas.openxmlformats.org/officeDocument/2006/relationships/customXml" Target="../ink/ink197.xml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6.xml"/><Relationship Id="rId21" Type="http://schemas.openxmlformats.org/officeDocument/2006/relationships/image" Target="../media/image205.png"/><Relationship Id="rId42" Type="http://schemas.openxmlformats.org/officeDocument/2006/relationships/customXml" Target="../ink/ink234.xml"/><Relationship Id="rId47" Type="http://schemas.openxmlformats.org/officeDocument/2006/relationships/image" Target="../media/image219.png"/><Relationship Id="rId63" Type="http://schemas.openxmlformats.org/officeDocument/2006/relationships/image" Target="../media/image228.png"/><Relationship Id="rId68" Type="http://schemas.openxmlformats.org/officeDocument/2006/relationships/customXml" Target="../ink/ink247.xml"/><Relationship Id="rId2" Type="http://schemas.openxmlformats.org/officeDocument/2006/relationships/customXml" Target="../ink/ink214.xml"/><Relationship Id="rId16" Type="http://schemas.openxmlformats.org/officeDocument/2006/relationships/customXml" Target="../ink/ink221.xml"/><Relationship Id="rId29" Type="http://schemas.openxmlformats.org/officeDocument/2006/relationships/image" Target="../media/image209.png"/><Relationship Id="rId11" Type="http://schemas.openxmlformats.org/officeDocument/2006/relationships/image" Target="../media/image199.png"/><Relationship Id="rId24" Type="http://schemas.openxmlformats.org/officeDocument/2006/relationships/customXml" Target="../ink/ink225.xml"/><Relationship Id="rId32" Type="http://schemas.openxmlformats.org/officeDocument/2006/relationships/customXml" Target="../ink/ink229.xml"/><Relationship Id="rId37" Type="http://schemas.openxmlformats.org/officeDocument/2006/relationships/image" Target="../media/image214.png"/><Relationship Id="rId40" Type="http://schemas.openxmlformats.org/officeDocument/2006/relationships/customXml" Target="../ink/ink233.xml"/><Relationship Id="rId45" Type="http://schemas.openxmlformats.org/officeDocument/2006/relationships/image" Target="../media/image218.png"/><Relationship Id="rId53" Type="http://schemas.openxmlformats.org/officeDocument/2006/relationships/image" Target="../media/image223.png"/><Relationship Id="rId58" Type="http://schemas.openxmlformats.org/officeDocument/2006/relationships/customXml" Target="../ink/ink242.xml"/><Relationship Id="rId66" Type="http://schemas.openxmlformats.org/officeDocument/2006/relationships/customXml" Target="../ink/ink246.xml"/><Relationship Id="rId74" Type="http://schemas.openxmlformats.org/officeDocument/2006/relationships/customXml" Target="../ink/ink250.xml"/><Relationship Id="rId5" Type="http://schemas.openxmlformats.org/officeDocument/2006/relationships/image" Target="../media/image196.png"/><Relationship Id="rId61" Type="http://schemas.openxmlformats.org/officeDocument/2006/relationships/image" Target="../media/image227.png"/><Relationship Id="rId19" Type="http://schemas.openxmlformats.org/officeDocument/2006/relationships/image" Target="../media/image204.png"/><Relationship Id="rId14" Type="http://schemas.openxmlformats.org/officeDocument/2006/relationships/customXml" Target="../ink/ink220.xml"/><Relationship Id="rId22" Type="http://schemas.openxmlformats.org/officeDocument/2006/relationships/customXml" Target="../ink/ink224.xml"/><Relationship Id="rId27" Type="http://schemas.openxmlformats.org/officeDocument/2006/relationships/image" Target="../media/image208.png"/><Relationship Id="rId30" Type="http://schemas.openxmlformats.org/officeDocument/2006/relationships/customXml" Target="../ink/ink228.xml"/><Relationship Id="rId35" Type="http://schemas.openxmlformats.org/officeDocument/2006/relationships/image" Target="../media/image213.png"/><Relationship Id="rId43" Type="http://schemas.openxmlformats.org/officeDocument/2006/relationships/image" Target="../media/image217.png"/><Relationship Id="rId48" Type="http://schemas.openxmlformats.org/officeDocument/2006/relationships/customXml" Target="../ink/ink237.xml"/><Relationship Id="rId56" Type="http://schemas.openxmlformats.org/officeDocument/2006/relationships/customXml" Target="../ink/ink241.xml"/><Relationship Id="rId64" Type="http://schemas.openxmlformats.org/officeDocument/2006/relationships/customXml" Target="../ink/ink245.xml"/><Relationship Id="rId69" Type="http://schemas.openxmlformats.org/officeDocument/2006/relationships/image" Target="../media/image232.png"/><Relationship Id="rId8" Type="http://schemas.openxmlformats.org/officeDocument/2006/relationships/customXml" Target="../ink/ink217.xml"/><Relationship Id="rId51" Type="http://schemas.openxmlformats.org/officeDocument/2006/relationships/image" Target="../media/image222.png"/><Relationship Id="rId72" Type="http://schemas.openxmlformats.org/officeDocument/2006/relationships/customXml" Target="../ink/ink249.xml"/><Relationship Id="rId3" Type="http://schemas.openxmlformats.org/officeDocument/2006/relationships/image" Target="../media/image195.png"/><Relationship Id="rId12" Type="http://schemas.openxmlformats.org/officeDocument/2006/relationships/customXml" Target="../ink/ink219.xml"/><Relationship Id="rId17" Type="http://schemas.openxmlformats.org/officeDocument/2006/relationships/image" Target="../media/image203.png"/><Relationship Id="rId25" Type="http://schemas.openxmlformats.org/officeDocument/2006/relationships/image" Target="../media/image207.png"/><Relationship Id="rId33" Type="http://schemas.openxmlformats.org/officeDocument/2006/relationships/image" Target="../media/image212.png"/><Relationship Id="rId38" Type="http://schemas.openxmlformats.org/officeDocument/2006/relationships/customXml" Target="../ink/ink232.xml"/><Relationship Id="rId46" Type="http://schemas.openxmlformats.org/officeDocument/2006/relationships/customXml" Target="../ink/ink236.xml"/><Relationship Id="rId59" Type="http://schemas.openxmlformats.org/officeDocument/2006/relationships/image" Target="../media/image226.png"/><Relationship Id="rId67" Type="http://schemas.openxmlformats.org/officeDocument/2006/relationships/image" Target="../media/image231.png"/><Relationship Id="rId20" Type="http://schemas.openxmlformats.org/officeDocument/2006/relationships/customXml" Target="../ink/ink223.xml"/><Relationship Id="rId41" Type="http://schemas.openxmlformats.org/officeDocument/2006/relationships/image" Target="../media/image216.png"/><Relationship Id="rId54" Type="http://schemas.openxmlformats.org/officeDocument/2006/relationships/customXml" Target="../ink/ink240.xml"/><Relationship Id="rId62" Type="http://schemas.openxmlformats.org/officeDocument/2006/relationships/customXml" Target="../ink/ink244.xml"/><Relationship Id="rId70" Type="http://schemas.openxmlformats.org/officeDocument/2006/relationships/customXml" Target="../ink/ink248.xml"/><Relationship Id="rId75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15" Type="http://schemas.openxmlformats.org/officeDocument/2006/relationships/image" Target="../media/image202.png"/><Relationship Id="rId23" Type="http://schemas.openxmlformats.org/officeDocument/2006/relationships/image" Target="../media/image206.png"/><Relationship Id="rId28" Type="http://schemas.openxmlformats.org/officeDocument/2006/relationships/customXml" Target="../ink/ink227.xml"/><Relationship Id="rId36" Type="http://schemas.openxmlformats.org/officeDocument/2006/relationships/customXml" Target="../ink/ink231.xml"/><Relationship Id="rId49" Type="http://schemas.openxmlformats.org/officeDocument/2006/relationships/image" Target="../media/image221.png"/><Relationship Id="rId57" Type="http://schemas.openxmlformats.org/officeDocument/2006/relationships/image" Target="../media/image225.png"/><Relationship Id="rId10" Type="http://schemas.openxmlformats.org/officeDocument/2006/relationships/customXml" Target="../ink/ink218.xml"/><Relationship Id="rId31" Type="http://schemas.openxmlformats.org/officeDocument/2006/relationships/image" Target="../media/image211.png"/><Relationship Id="rId44" Type="http://schemas.openxmlformats.org/officeDocument/2006/relationships/customXml" Target="../ink/ink235.xml"/><Relationship Id="rId52" Type="http://schemas.openxmlformats.org/officeDocument/2006/relationships/customXml" Target="../ink/ink239.xml"/><Relationship Id="rId60" Type="http://schemas.openxmlformats.org/officeDocument/2006/relationships/customXml" Target="../ink/ink243.xml"/><Relationship Id="rId65" Type="http://schemas.openxmlformats.org/officeDocument/2006/relationships/image" Target="../media/image229.png"/><Relationship Id="rId73" Type="http://schemas.openxmlformats.org/officeDocument/2006/relationships/image" Target="../media/image234.png"/><Relationship Id="rId4" Type="http://schemas.openxmlformats.org/officeDocument/2006/relationships/customXml" Target="../ink/ink215.xml"/><Relationship Id="rId9" Type="http://schemas.openxmlformats.org/officeDocument/2006/relationships/image" Target="../media/image198.png"/><Relationship Id="rId13" Type="http://schemas.openxmlformats.org/officeDocument/2006/relationships/image" Target="../media/image201.png"/><Relationship Id="rId18" Type="http://schemas.openxmlformats.org/officeDocument/2006/relationships/customXml" Target="../ink/ink222.xml"/><Relationship Id="rId39" Type="http://schemas.openxmlformats.org/officeDocument/2006/relationships/image" Target="../media/image215.png"/><Relationship Id="rId34" Type="http://schemas.openxmlformats.org/officeDocument/2006/relationships/customXml" Target="../ink/ink230.xml"/><Relationship Id="rId50" Type="http://schemas.openxmlformats.org/officeDocument/2006/relationships/customXml" Target="../ink/ink238.xml"/><Relationship Id="rId55" Type="http://schemas.openxmlformats.org/officeDocument/2006/relationships/image" Target="../media/image224.png"/><Relationship Id="rId7" Type="http://schemas.openxmlformats.org/officeDocument/2006/relationships/image" Target="../media/image197.png"/><Relationship Id="rId71" Type="http://schemas.openxmlformats.org/officeDocument/2006/relationships/image" Target="../media/image233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9.png"/><Relationship Id="rId299" Type="http://schemas.openxmlformats.org/officeDocument/2006/relationships/image" Target="../media/image397.png"/><Relationship Id="rId21" Type="http://schemas.openxmlformats.org/officeDocument/2006/relationships/image" Target="../media/image246.png"/><Relationship Id="rId63" Type="http://schemas.openxmlformats.org/officeDocument/2006/relationships/image" Target="../media/image269.png"/><Relationship Id="rId159" Type="http://schemas.openxmlformats.org/officeDocument/2006/relationships/image" Target="../media/image323.png"/><Relationship Id="rId324" Type="http://schemas.openxmlformats.org/officeDocument/2006/relationships/customXml" Target="../ink/ink412.xml"/><Relationship Id="rId170" Type="http://schemas.openxmlformats.org/officeDocument/2006/relationships/customXml" Target="../ink/ink335.xml"/><Relationship Id="rId226" Type="http://schemas.openxmlformats.org/officeDocument/2006/relationships/customXml" Target="../ink/ink363.xml"/><Relationship Id="rId268" Type="http://schemas.openxmlformats.org/officeDocument/2006/relationships/customXml" Target="../ink/ink384.xml"/><Relationship Id="rId32" Type="http://schemas.openxmlformats.org/officeDocument/2006/relationships/customXml" Target="../ink/ink266.xml"/><Relationship Id="rId74" Type="http://schemas.openxmlformats.org/officeDocument/2006/relationships/customXml" Target="../ink/ink287.xml"/><Relationship Id="rId128" Type="http://schemas.openxmlformats.org/officeDocument/2006/relationships/customXml" Target="../ink/ink314.xml"/><Relationship Id="rId5" Type="http://schemas.openxmlformats.org/officeDocument/2006/relationships/image" Target="../media/image237.png"/><Relationship Id="rId181" Type="http://schemas.openxmlformats.org/officeDocument/2006/relationships/image" Target="../media/image335.png"/><Relationship Id="rId237" Type="http://schemas.openxmlformats.org/officeDocument/2006/relationships/image" Target="../media/image366.png"/><Relationship Id="rId279" Type="http://schemas.openxmlformats.org/officeDocument/2006/relationships/image" Target="../media/image387.png"/><Relationship Id="rId43" Type="http://schemas.openxmlformats.org/officeDocument/2006/relationships/image" Target="../media/image258.png"/><Relationship Id="rId139" Type="http://schemas.openxmlformats.org/officeDocument/2006/relationships/image" Target="../media/image312.png"/><Relationship Id="rId290" Type="http://schemas.openxmlformats.org/officeDocument/2006/relationships/customXml" Target="../ink/ink395.xml"/><Relationship Id="rId304" Type="http://schemas.openxmlformats.org/officeDocument/2006/relationships/customXml" Target="../ink/ink402.xml"/><Relationship Id="rId85" Type="http://schemas.openxmlformats.org/officeDocument/2006/relationships/image" Target="../media/image282.png"/><Relationship Id="rId150" Type="http://schemas.openxmlformats.org/officeDocument/2006/relationships/customXml" Target="../ink/ink325.xml"/><Relationship Id="rId192" Type="http://schemas.openxmlformats.org/officeDocument/2006/relationships/customXml" Target="../ink/ink346.xml"/><Relationship Id="rId206" Type="http://schemas.openxmlformats.org/officeDocument/2006/relationships/customXml" Target="../ink/ink353.xml"/><Relationship Id="rId248" Type="http://schemas.openxmlformats.org/officeDocument/2006/relationships/customXml" Target="../ink/ink374.xml"/><Relationship Id="rId12" Type="http://schemas.openxmlformats.org/officeDocument/2006/relationships/customXml" Target="../ink/ink256.xml"/><Relationship Id="rId108" Type="http://schemas.openxmlformats.org/officeDocument/2006/relationships/customXml" Target="../ink/ink304.xml"/><Relationship Id="rId315" Type="http://schemas.openxmlformats.org/officeDocument/2006/relationships/image" Target="../media/image405.png"/><Relationship Id="rId54" Type="http://schemas.openxmlformats.org/officeDocument/2006/relationships/customXml" Target="../ink/ink277.xml"/><Relationship Id="rId96" Type="http://schemas.openxmlformats.org/officeDocument/2006/relationships/customXml" Target="../ink/ink298.xml"/><Relationship Id="rId161" Type="http://schemas.openxmlformats.org/officeDocument/2006/relationships/image" Target="../media/image324.png"/><Relationship Id="rId217" Type="http://schemas.openxmlformats.org/officeDocument/2006/relationships/image" Target="../media/image355.png"/><Relationship Id="rId259" Type="http://schemas.openxmlformats.org/officeDocument/2006/relationships/image" Target="../media/image377.png"/><Relationship Id="rId23" Type="http://schemas.openxmlformats.org/officeDocument/2006/relationships/image" Target="../media/image247.png"/><Relationship Id="rId119" Type="http://schemas.openxmlformats.org/officeDocument/2006/relationships/image" Target="../media/image301.png"/><Relationship Id="rId270" Type="http://schemas.openxmlformats.org/officeDocument/2006/relationships/customXml" Target="../ink/ink385.xml"/><Relationship Id="rId326" Type="http://schemas.openxmlformats.org/officeDocument/2006/relationships/customXml" Target="../ink/ink413.xml"/><Relationship Id="rId65" Type="http://schemas.openxmlformats.org/officeDocument/2006/relationships/image" Target="../media/image271.png"/><Relationship Id="rId130" Type="http://schemas.openxmlformats.org/officeDocument/2006/relationships/customXml" Target="../ink/ink315.xml"/><Relationship Id="rId172" Type="http://schemas.openxmlformats.org/officeDocument/2006/relationships/customXml" Target="../ink/ink336.xml"/><Relationship Id="rId228" Type="http://schemas.openxmlformats.org/officeDocument/2006/relationships/customXml" Target="../ink/ink364.xml"/><Relationship Id="rId281" Type="http://schemas.openxmlformats.org/officeDocument/2006/relationships/image" Target="../media/image388.png"/><Relationship Id="rId34" Type="http://schemas.openxmlformats.org/officeDocument/2006/relationships/customXml" Target="../ink/ink267.xml"/><Relationship Id="rId76" Type="http://schemas.openxmlformats.org/officeDocument/2006/relationships/customXml" Target="../ink/ink288.xml"/><Relationship Id="rId141" Type="http://schemas.openxmlformats.org/officeDocument/2006/relationships/image" Target="../media/image313.png"/><Relationship Id="rId7" Type="http://schemas.openxmlformats.org/officeDocument/2006/relationships/image" Target="../media/image238.png"/><Relationship Id="rId183" Type="http://schemas.openxmlformats.org/officeDocument/2006/relationships/image" Target="../media/image336.png"/><Relationship Id="rId239" Type="http://schemas.openxmlformats.org/officeDocument/2006/relationships/image" Target="../media/image367.png"/><Relationship Id="rId250" Type="http://schemas.openxmlformats.org/officeDocument/2006/relationships/customXml" Target="../ink/ink375.xml"/><Relationship Id="rId271" Type="http://schemas.openxmlformats.org/officeDocument/2006/relationships/image" Target="../media/image383.png"/><Relationship Id="rId292" Type="http://schemas.openxmlformats.org/officeDocument/2006/relationships/customXml" Target="../ink/ink396.xml"/><Relationship Id="rId306" Type="http://schemas.openxmlformats.org/officeDocument/2006/relationships/customXml" Target="../ink/ink403.xml"/><Relationship Id="rId24" Type="http://schemas.openxmlformats.org/officeDocument/2006/relationships/customXml" Target="../ink/ink262.xml"/><Relationship Id="rId45" Type="http://schemas.openxmlformats.org/officeDocument/2006/relationships/image" Target="../media/image259.png"/><Relationship Id="rId66" Type="http://schemas.openxmlformats.org/officeDocument/2006/relationships/customXml" Target="../ink/ink283.xml"/><Relationship Id="rId87" Type="http://schemas.openxmlformats.org/officeDocument/2006/relationships/image" Target="../media/image283.png"/><Relationship Id="rId110" Type="http://schemas.openxmlformats.org/officeDocument/2006/relationships/customXml" Target="../ink/ink305.xml"/><Relationship Id="rId131" Type="http://schemas.openxmlformats.org/officeDocument/2006/relationships/image" Target="../media/image307.png"/><Relationship Id="rId327" Type="http://schemas.openxmlformats.org/officeDocument/2006/relationships/image" Target="../media/image411.png"/><Relationship Id="rId152" Type="http://schemas.openxmlformats.org/officeDocument/2006/relationships/customXml" Target="../ink/ink326.xml"/><Relationship Id="rId173" Type="http://schemas.openxmlformats.org/officeDocument/2006/relationships/image" Target="../media/image331.png"/><Relationship Id="rId194" Type="http://schemas.openxmlformats.org/officeDocument/2006/relationships/customXml" Target="../ink/ink347.xml"/><Relationship Id="rId208" Type="http://schemas.openxmlformats.org/officeDocument/2006/relationships/customXml" Target="../ink/ink354.xml"/><Relationship Id="rId229" Type="http://schemas.openxmlformats.org/officeDocument/2006/relationships/image" Target="../media/image362.png"/><Relationship Id="rId240" Type="http://schemas.openxmlformats.org/officeDocument/2006/relationships/customXml" Target="../ink/ink370.xml"/><Relationship Id="rId261" Type="http://schemas.openxmlformats.org/officeDocument/2006/relationships/image" Target="../media/image378.png"/><Relationship Id="rId14" Type="http://schemas.openxmlformats.org/officeDocument/2006/relationships/customXml" Target="../ink/ink257.xml"/><Relationship Id="rId35" Type="http://schemas.openxmlformats.org/officeDocument/2006/relationships/image" Target="../media/image254.png"/><Relationship Id="rId56" Type="http://schemas.openxmlformats.org/officeDocument/2006/relationships/customXml" Target="../ink/ink278.xml"/><Relationship Id="rId77" Type="http://schemas.openxmlformats.org/officeDocument/2006/relationships/image" Target="../media/image277.png"/><Relationship Id="rId100" Type="http://schemas.openxmlformats.org/officeDocument/2006/relationships/customXml" Target="../ink/ink300.xml"/><Relationship Id="rId282" Type="http://schemas.openxmlformats.org/officeDocument/2006/relationships/customXml" Target="../ink/ink391.xml"/><Relationship Id="rId317" Type="http://schemas.openxmlformats.org/officeDocument/2006/relationships/image" Target="../media/image406.png"/><Relationship Id="rId8" Type="http://schemas.openxmlformats.org/officeDocument/2006/relationships/customXml" Target="../ink/ink254.xml"/><Relationship Id="rId98" Type="http://schemas.openxmlformats.org/officeDocument/2006/relationships/customXml" Target="../ink/ink299.xml"/><Relationship Id="rId121" Type="http://schemas.openxmlformats.org/officeDocument/2006/relationships/image" Target="../media/image302.png"/><Relationship Id="rId142" Type="http://schemas.openxmlformats.org/officeDocument/2006/relationships/customXml" Target="../ink/ink321.xml"/><Relationship Id="rId163" Type="http://schemas.openxmlformats.org/officeDocument/2006/relationships/image" Target="../media/image325.png"/><Relationship Id="rId184" Type="http://schemas.openxmlformats.org/officeDocument/2006/relationships/customXml" Target="../ink/ink342.xml"/><Relationship Id="rId219" Type="http://schemas.openxmlformats.org/officeDocument/2006/relationships/image" Target="../media/image356.png"/><Relationship Id="rId230" Type="http://schemas.openxmlformats.org/officeDocument/2006/relationships/customXml" Target="../ink/ink365.xml"/><Relationship Id="rId251" Type="http://schemas.openxmlformats.org/officeDocument/2006/relationships/image" Target="../media/image373.png"/><Relationship Id="rId25" Type="http://schemas.openxmlformats.org/officeDocument/2006/relationships/image" Target="../media/image248.png"/><Relationship Id="rId46" Type="http://schemas.openxmlformats.org/officeDocument/2006/relationships/customXml" Target="../ink/ink273.xml"/><Relationship Id="rId67" Type="http://schemas.openxmlformats.org/officeDocument/2006/relationships/image" Target="../media/image272.png"/><Relationship Id="rId272" Type="http://schemas.openxmlformats.org/officeDocument/2006/relationships/customXml" Target="../ink/ink386.xml"/><Relationship Id="rId293" Type="http://schemas.openxmlformats.org/officeDocument/2006/relationships/image" Target="../media/image394.png"/><Relationship Id="rId307" Type="http://schemas.openxmlformats.org/officeDocument/2006/relationships/image" Target="../media/image401.png"/><Relationship Id="rId328" Type="http://schemas.openxmlformats.org/officeDocument/2006/relationships/customXml" Target="../ink/ink414.xml"/><Relationship Id="rId88" Type="http://schemas.openxmlformats.org/officeDocument/2006/relationships/customXml" Target="../ink/ink294.xml"/><Relationship Id="rId111" Type="http://schemas.openxmlformats.org/officeDocument/2006/relationships/image" Target="../media/image296.png"/><Relationship Id="rId132" Type="http://schemas.openxmlformats.org/officeDocument/2006/relationships/customXml" Target="../ink/ink316.xml"/><Relationship Id="rId153" Type="http://schemas.openxmlformats.org/officeDocument/2006/relationships/image" Target="../media/image319.png"/><Relationship Id="rId174" Type="http://schemas.openxmlformats.org/officeDocument/2006/relationships/customXml" Target="../ink/ink337.xml"/><Relationship Id="rId195" Type="http://schemas.openxmlformats.org/officeDocument/2006/relationships/image" Target="../media/image343.png"/><Relationship Id="rId209" Type="http://schemas.openxmlformats.org/officeDocument/2006/relationships/image" Target="../media/image351.png"/><Relationship Id="rId220" Type="http://schemas.openxmlformats.org/officeDocument/2006/relationships/customXml" Target="../ink/ink360.xml"/><Relationship Id="rId241" Type="http://schemas.openxmlformats.org/officeDocument/2006/relationships/image" Target="../media/image368.png"/><Relationship Id="rId15" Type="http://schemas.openxmlformats.org/officeDocument/2006/relationships/image" Target="../media/image243.png"/><Relationship Id="rId36" Type="http://schemas.openxmlformats.org/officeDocument/2006/relationships/customXml" Target="../ink/ink268.xml"/><Relationship Id="rId57" Type="http://schemas.openxmlformats.org/officeDocument/2006/relationships/image" Target="../media/image266.png"/><Relationship Id="rId262" Type="http://schemas.openxmlformats.org/officeDocument/2006/relationships/customXml" Target="../ink/ink381.xml"/><Relationship Id="rId283" Type="http://schemas.openxmlformats.org/officeDocument/2006/relationships/image" Target="../media/image389.png"/><Relationship Id="rId318" Type="http://schemas.openxmlformats.org/officeDocument/2006/relationships/customXml" Target="../ink/ink409.xml"/><Relationship Id="rId78" Type="http://schemas.openxmlformats.org/officeDocument/2006/relationships/customXml" Target="../ink/ink289.xml"/><Relationship Id="rId99" Type="http://schemas.openxmlformats.org/officeDocument/2006/relationships/image" Target="../media/image289.png"/><Relationship Id="rId101" Type="http://schemas.openxmlformats.org/officeDocument/2006/relationships/image" Target="../media/image291.png"/><Relationship Id="rId122" Type="http://schemas.openxmlformats.org/officeDocument/2006/relationships/customXml" Target="../ink/ink311.xml"/><Relationship Id="rId143" Type="http://schemas.openxmlformats.org/officeDocument/2006/relationships/image" Target="../media/image314.png"/><Relationship Id="rId164" Type="http://schemas.openxmlformats.org/officeDocument/2006/relationships/customXml" Target="../ink/ink332.xml"/><Relationship Id="rId185" Type="http://schemas.openxmlformats.org/officeDocument/2006/relationships/image" Target="../media/image337.png"/><Relationship Id="rId9" Type="http://schemas.openxmlformats.org/officeDocument/2006/relationships/image" Target="../media/image239.png"/><Relationship Id="rId210" Type="http://schemas.openxmlformats.org/officeDocument/2006/relationships/customXml" Target="../ink/ink355.xml"/><Relationship Id="rId26" Type="http://schemas.openxmlformats.org/officeDocument/2006/relationships/customXml" Target="../ink/ink263.xml"/><Relationship Id="rId231" Type="http://schemas.openxmlformats.org/officeDocument/2006/relationships/image" Target="../media/image363.png"/><Relationship Id="rId252" Type="http://schemas.openxmlformats.org/officeDocument/2006/relationships/customXml" Target="../ink/ink376.xml"/><Relationship Id="rId273" Type="http://schemas.openxmlformats.org/officeDocument/2006/relationships/image" Target="../media/image384.png"/><Relationship Id="rId294" Type="http://schemas.openxmlformats.org/officeDocument/2006/relationships/customXml" Target="../ink/ink397.xml"/><Relationship Id="rId308" Type="http://schemas.openxmlformats.org/officeDocument/2006/relationships/customXml" Target="../ink/ink404.xml"/><Relationship Id="rId329" Type="http://schemas.openxmlformats.org/officeDocument/2006/relationships/image" Target="../media/image412.png"/><Relationship Id="rId47" Type="http://schemas.openxmlformats.org/officeDocument/2006/relationships/image" Target="../media/image261.png"/><Relationship Id="rId68" Type="http://schemas.openxmlformats.org/officeDocument/2006/relationships/customXml" Target="../ink/ink284.xml"/><Relationship Id="rId89" Type="http://schemas.openxmlformats.org/officeDocument/2006/relationships/image" Target="../media/image284.png"/><Relationship Id="rId112" Type="http://schemas.openxmlformats.org/officeDocument/2006/relationships/customXml" Target="../ink/ink306.xml"/><Relationship Id="rId133" Type="http://schemas.openxmlformats.org/officeDocument/2006/relationships/image" Target="../media/image308.png"/><Relationship Id="rId154" Type="http://schemas.openxmlformats.org/officeDocument/2006/relationships/customXml" Target="../ink/ink327.xml"/><Relationship Id="rId175" Type="http://schemas.openxmlformats.org/officeDocument/2006/relationships/image" Target="../media/image332.png"/><Relationship Id="rId196" Type="http://schemas.openxmlformats.org/officeDocument/2006/relationships/customXml" Target="../ink/ink348.xml"/><Relationship Id="rId200" Type="http://schemas.openxmlformats.org/officeDocument/2006/relationships/customXml" Target="../ink/ink350.xml"/><Relationship Id="rId16" Type="http://schemas.openxmlformats.org/officeDocument/2006/relationships/customXml" Target="../ink/ink258.xml"/><Relationship Id="rId221" Type="http://schemas.openxmlformats.org/officeDocument/2006/relationships/image" Target="../media/image357.png"/><Relationship Id="rId242" Type="http://schemas.openxmlformats.org/officeDocument/2006/relationships/customXml" Target="../ink/ink371.xml"/><Relationship Id="rId263" Type="http://schemas.openxmlformats.org/officeDocument/2006/relationships/image" Target="../media/image379.png"/><Relationship Id="rId284" Type="http://schemas.openxmlformats.org/officeDocument/2006/relationships/customXml" Target="../ink/ink392.xml"/><Relationship Id="rId319" Type="http://schemas.openxmlformats.org/officeDocument/2006/relationships/image" Target="../media/image407.png"/><Relationship Id="rId37" Type="http://schemas.openxmlformats.org/officeDocument/2006/relationships/image" Target="../media/image255.png"/><Relationship Id="rId58" Type="http://schemas.openxmlformats.org/officeDocument/2006/relationships/customXml" Target="../ink/ink279.xml"/><Relationship Id="rId79" Type="http://schemas.openxmlformats.org/officeDocument/2006/relationships/image" Target="../media/image278.png"/><Relationship Id="rId102" Type="http://schemas.openxmlformats.org/officeDocument/2006/relationships/customXml" Target="../ink/ink301.xml"/><Relationship Id="rId123" Type="http://schemas.openxmlformats.org/officeDocument/2006/relationships/image" Target="../media/image303.png"/><Relationship Id="rId144" Type="http://schemas.openxmlformats.org/officeDocument/2006/relationships/customXml" Target="../ink/ink322.xml"/><Relationship Id="rId90" Type="http://schemas.openxmlformats.org/officeDocument/2006/relationships/customXml" Target="../ink/ink295.xml"/><Relationship Id="rId165" Type="http://schemas.openxmlformats.org/officeDocument/2006/relationships/image" Target="../media/image326.png"/><Relationship Id="rId186" Type="http://schemas.openxmlformats.org/officeDocument/2006/relationships/customXml" Target="../ink/ink343.xml"/><Relationship Id="rId211" Type="http://schemas.openxmlformats.org/officeDocument/2006/relationships/image" Target="../media/image352.png"/><Relationship Id="rId232" Type="http://schemas.openxmlformats.org/officeDocument/2006/relationships/customXml" Target="../ink/ink366.xml"/><Relationship Id="rId253" Type="http://schemas.openxmlformats.org/officeDocument/2006/relationships/image" Target="../media/image374.png"/><Relationship Id="rId274" Type="http://schemas.openxmlformats.org/officeDocument/2006/relationships/customXml" Target="../ink/ink387.xml"/><Relationship Id="rId295" Type="http://schemas.openxmlformats.org/officeDocument/2006/relationships/image" Target="../media/image395.png"/><Relationship Id="rId309" Type="http://schemas.openxmlformats.org/officeDocument/2006/relationships/image" Target="../media/image402.png"/><Relationship Id="rId27" Type="http://schemas.openxmlformats.org/officeDocument/2006/relationships/image" Target="../media/image249.png"/><Relationship Id="rId48" Type="http://schemas.openxmlformats.org/officeDocument/2006/relationships/customXml" Target="../ink/ink274.xml"/><Relationship Id="rId69" Type="http://schemas.openxmlformats.org/officeDocument/2006/relationships/image" Target="../media/image273.png"/><Relationship Id="rId113" Type="http://schemas.openxmlformats.org/officeDocument/2006/relationships/image" Target="../media/image297.png"/><Relationship Id="rId134" Type="http://schemas.openxmlformats.org/officeDocument/2006/relationships/customXml" Target="../ink/ink317.xml"/><Relationship Id="rId320" Type="http://schemas.openxmlformats.org/officeDocument/2006/relationships/customXml" Target="../ink/ink410.xml"/><Relationship Id="rId80" Type="http://schemas.openxmlformats.org/officeDocument/2006/relationships/customXml" Target="../ink/ink290.xml"/><Relationship Id="rId155" Type="http://schemas.openxmlformats.org/officeDocument/2006/relationships/image" Target="../media/image321.png"/><Relationship Id="rId176" Type="http://schemas.openxmlformats.org/officeDocument/2006/relationships/customXml" Target="../ink/ink338.xml"/><Relationship Id="rId197" Type="http://schemas.openxmlformats.org/officeDocument/2006/relationships/image" Target="../media/image344.png"/><Relationship Id="rId201" Type="http://schemas.openxmlformats.org/officeDocument/2006/relationships/image" Target="../media/image346.png"/><Relationship Id="rId222" Type="http://schemas.openxmlformats.org/officeDocument/2006/relationships/customXml" Target="../ink/ink361.xml"/><Relationship Id="rId243" Type="http://schemas.openxmlformats.org/officeDocument/2006/relationships/image" Target="../media/image369.png"/><Relationship Id="rId264" Type="http://schemas.openxmlformats.org/officeDocument/2006/relationships/customXml" Target="../ink/ink382.xml"/><Relationship Id="rId285" Type="http://schemas.openxmlformats.org/officeDocument/2006/relationships/image" Target="../media/image390.png"/><Relationship Id="rId17" Type="http://schemas.openxmlformats.org/officeDocument/2006/relationships/image" Target="../media/image244.png"/><Relationship Id="rId38" Type="http://schemas.openxmlformats.org/officeDocument/2006/relationships/customXml" Target="../ink/ink269.xml"/><Relationship Id="rId59" Type="http://schemas.openxmlformats.org/officeDocument/2006/relationships/image" Target="../media/image267.png"/><Relationship Id="rId103" Type="http://schemas.openxmlformats.org/officeDocument/2006/relationships/image" Target="../media/image292.png"/><Relationship Id="rId124" Type="http://schemas.openxmlformats.org/officeDocument/2006/relationships/customXml" Target="../ink/ink312.xml"/><Relationship Id="rId310" Type="http://schemas.openxmlformats.org/officeDocument/2006/relationships/customXml" Target="../ink/ink405.xml"/><Relationship Id="rId70" Type="http://schemas.openxmlformats.org/officeDocument/2006/relationships/customXml" Target="../ink/ink285.xml"/><Relationship Id="rId91" Type="http://schemas.openxmlformats.org/officeDocument/2006/relationships/image" Target="../media/image285.png"/><Relationship Id="rId145" Type="http://schemas.openxmlformats.org/officeDocument/2006/relationships/image" Target="../media/image315.png"/><Relationship Id="rId166" Type="http://schemas.openxmlformats.org/officeDocument/2006/relationships/customXml" Target="../ink/ink333.xml"/><Relationship Id="rId187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6.xml"/><Relationship Id="rId233" Type="http://schemas.openxmlformats.org/officeDocument/2006/relationships/image" Target="../media/image364.png"/><Relationship Id="rId254" Type="http://schemas.openxmlformats.org/officeDocument/2006/relationships/customXml" Target="../ink/ink377.xml"/><Relationship Id="rId28" Type="http://schemas.openxmlformats.org/officeDocument/2006/relationships/customXml" Target="../ink/ink264.xml"/><Relationship Id="rId49" Type="http://schemas.openxmlformats.org/officeDocument/2006/relationships/image" Target="../media/image262.png"/><Relationship Id="rId114" Type="http://schemas.openxmlformats.org/officeDocument/2006/relationships/customXml" Target="../ink/ink307.xml"/><Relationship Id="rId275" Type="http://schemas.openxmlformats.org/officeDocument/2006/relationships/image" Target="../media/image385.png"/><Relationship Id="rId296" Type="http://schemas.openxmlformats.org/officeDocument/2006/relationships/customXml" Target="../ink/ink398.xml"/><Relationship Id="rId300" Type="http://schemas.openxmlformats.org/officeDocument/2006/relationships/customXml" Target="../ink/ink400.xml"/><Relationship Id="rId60" Type="http://schemas.openxmlformats.org/officeDocument/2006/relationships/customXml" Target="../ink/ink280.xml"/><Relationship Id="rId81" Type="http://schemas.openxmlformats.org/officeDocument/2006/relationships/image" Target="../media/image279.png"/><Relationship Id="rId135" Type="http://schemas.openxmlformats.org/officeDocument/2006/relationships/image" Target="../media/image309.png"/><Relationship Id="rId156" Type="http://schemas.openxmlformats.org/officeDocument/2006/relationships/customXml" Target="../ink/ink328.xml"/><Relationship Id="rId177" Type="http://schemas.openxmlformats.org/officeDocument/2006/relationships/image" Target="../media/image333.png"/><Relationship Id="rId198" Type="http://schemas.openxmlformats.org/officeDocument/2006/relationships/customXml" Target="../ink/ink349.xml"/><Relationship Id="rId321" Type="http://schemas.openxmlformats.org/officeDocument/2006/relationships/image" Target="../media/image408.png"/><Relationship Id="rId202" Type="http://schemas.openxmlformats.org/officeDocument/2006/relationships/customXml" Target="../ink/ink351.xml"/><Relationship Id="rId223" Type="http://schemas.openxmlformats.org/officeDocument/2006/relationships/image" Target="../media/image358.png"/><Relationship Id="rId244" Type="http://schemas.openxmlformats.org/officeDocument/2006/relationships/customXml" Target="../ink/ink372.xml"/><Relationship Id="rId18" Type="http://schemas.openxmlformats.org/officeDocument/2006/relationships/customXml" Target="../ink/ink259.xml"/><Relationship Id="rId39" Type="http://schemas.openxmlformats.org/officeDocument/2006/relationships/image" Target="../media/image256.png"/><Relationship Id="rId265" Type="http://schemas.openxmlformats.org/officeDocument/2006/relationships/image" Target="../media/image380.png"/><Relationship Id="rId286" Type="http://schemas.openxmlformats.org/officeDocument/2006/relationships/customXml" Target="../ink/ink393.xml"/><Relationship Id="rId50" Type="http://schemas.openxmlformats.org/officeDocument/2006/relationships/customXml" Target="../ink/ink275.xml"/><Relationship Id="rId104" Type="http://schemas.openxmlformats.org/officeDocument/2006/relationships/customXml" Target="../ink/ink302.xml"/><Relationship Id="rId125" Type="http://schemas.openxmlformats.org/officeDocument/2006/relationships/image" Target="../media/image304.png"/><Relationship Id="rId146" Type="http://schemas.openxmlformats.org/officeDocument/2006/relationships/customXml" Target="../ink/ink323.xml"/><Relationship Id="rId167" Type="http://schemas.openxmlformats.org/officeDocument/2006/relationships/image" Target="../media/image327.png"/><Relationship Id="rId188" Type="http://schemas.openxmlformats.org/officeDocument/2006/relationships/customXml" Target="../ink/ink344.xml"/><Relationship Id="rId311" Type="http://schemas.openxmlformats.org/officeDocument/2006/relationships/image" Target="../media/image403.png"/><Relationship Id="rId71" Type="http://schemas.openxmlformats.org/officeDocument/2006/relationships/image" Target="../media/image274.png"/><Relationship Id="rId92" Type="http://schemas.openxmlformats.org/officeDocument/2006/relationships/customXml" Target="../ink/ink296.xml"/><Relationship Id="rId213" Type="http://schemas.openxmlformats.org/officeDocument/2006/relationships/image" Target="../media/image353.png"/><Relationship Id="rId234" Type="http://schemas.openxmlformats.org/officeDocument/2006/relationships/customXml" Target="../ink/ink367.xml"/><Relationship Id="rId2" Type="http://schemas.openxmlformats.org/officeDocument/2006/relationships/customXml" Target="../ink/ink251.xml"/><Relationship Id="rId29" Type="http://schemas.openxmlformats.org/officeDocument/2006/relationships/image" Target="../media/image251.png"/><Relationship Id="rId255" Type="http://schemas.openxmlformats.org/officeDocument/2006/relationships/image" Target="../media/image375.png"/><Relationship Id="rId276" Type="http://schemas.openxmlformats.org/officeDocument/2006/relationships/customXml" Target="../ink/ink388.xml"/><Relationship Id="rId297" Type="http://schemas.openxmlformats.org/officeDocument/2006/relationships/image" Target="../media/image396.png"/><Relationship Id="rId40" Type="http://schemas.openxmlformats.org/officeDocument/2006/relationships/customXml" Target="../ink/ink270.xml"/><Relationship Id="rId115" Type="http://schemas.openxmlformats.org/officeDocument/2006/relationships/image" Target="../media/image298.png"/><Relationship Id="rId136" Type="http://schemas.openxmlformats.org/officeDocument/2006/relationships/customXml" Target="../ink/ink318.xml"/><Relationship Id="rId157" Type="http://schemas.openxmlformats.org/officeDocument/2006/relationships/image" Target="../media/image322.png"/><Relationship Id="rId178" Type="http://schemas.openxmlformats.org/officeDocument/2006/relationships/customXml" Target="../ink/ink339.xml"/><Relationship Id="rId301" Type="http://schemas.openxmlformats.org/officeDocument/2006/relationships/image" Target="../media/image398.png"/><Relationship Id="rId322" Type="http://schemas.openxmlformats.org/officeDocument/2006/relationships/customXml" Target="../ink/ink411.xml"/><Relationship Id="rId61" Type="http://schemas.openxmlformats.org/officeDocument/2006/relationships/image" Target="../media/image268.png"/><Relationship Id="rId82" Type="http://schemas.openxmlformats.org/officeDocument/2006/relationships/customXml" Target="../ink/ink291.xml"/><Relationship Id="rId199" Type="http://schemas.openxmlformats.org/officeDocument/2006/relationships/image" Target="../media/image345.png"/><Relationship Id="rId203" Type="http://schemas.openxmlformats.org/officeDocument/2006/relationships/image" Target="../media/image347.png"/><Relationship Id="rId19" Type="http://schemas.openxmlformats.org/officeDocument/2006/relationships/image" Target="../media/image245.png"/><Relationship Id="rId224" Type="http://schemas.openxmlformats.org/officeDocument/2006/relationships/customXml" Target="../ink/ink362.xml"/><Relationship Id="rId245" Type="http://schemas.openxmlformats.org/officeDocument/2006/relationships/image" Target="../media/image370.png"/><Relationship Id="rId266" Type="http://schemas.openxmlformats.org/officeDocument/2006/relationships/customXml" Target="../ink/ink383.xml"/><Relationship Id="rId287" Type="http://schemas.openxmlformats.org/officeDocument/2006/relationships/image" Target="../media/image391.png"/><Relationship Id="rId30" Type="http://schemas.openxmlformats.org/officeDocument/2006/relationships/customXml" Target="../ink/ink265.xml"/><Relationship Id="rId105" Type="http://schemas.openxmlformats.org/officeDocument/2006/relationships/image" Target="../media/image293.png"/><Relationship Id="rId126" Type="http://schemas.openxmlformats.org/officeDocument/2006/relationships/customXml" Target="../ink/ink313.xml"/><Relationship Id="rId147" Type="http://schemas.openxmlformats.org/officeDocument/2006/relationships/image" Target="../media/image316.png"/><Relationship Id="rId168" Type="http://schemas.openxmlformats.org/officeDocument/2006/relationships/customXml" Target="../ink/ink334.xml"/><Relationship Id="rId312" Type="http://schemas.openxmlformats.org/officeDocument/2006/relationships/customXml" Target="../ink/ink406.xml"/><Relationship Id="rId51" Type="http://schemas.openxmlformats.org/officeDocument/2006/relationships/image" Target="../media/image263.png"/><Relationship Id="rId72" Type="http://schemas.openxmlformats.org/officeDocument/2006/relationships/customXml" Target="../ink/ink286.xml"/><Relationship Id="rId93" Type="http://schemas.openxmlformats.org/officeDocument/2006/relationships/image" Target="../media/image286.png"/><Relationship Id="rId189" Type="http://schemas.openxmlformats.org/officeDocument/2006/relationships/image" Target="../media/image339.png"/><Relationship Id="rId3" Type="http://schemas.openxmlformats.org/officeDocument/2006/relationships/image" Target="../media/image236.png"/><Relationship Id="rId214" Type="http://schemas.openxmlformats.org/officeDocument/2006/relationships/customXml" Target="../ink/ink357.xml"/><Relationship Id="rId235" Type="http://schemas.openxmlformats.org/officeDocument/2006/relationships/image" Target="../media/image365.png"/><Relationship Id="rId256" Type="http://schemas.openxmlformats.org/officeDocument/2006/relationships/customXml" Target="../ink/ink378.xml"/><Relationship Id="rId277" Type="http://schemas.openxmlformats.org/officeDocument/2006/relationships/image" Target="../media/image386.png"/><Relationship Id="rId298" Type="http://schemas.openxmlformats.org/officeDocument/2006/relationships/customXml" Target="../ink/ink399.xml"/><Relationship Id="rId116" Type="http://schemas.openxmlformats.org/officeDocument/2006/relationships/customXml" Target="../ink/ink308.xml"/><Relationship Id="rId137" Type="http://schemas.openxmlformats.org/officeDocument/2006/relationships/image" Target="../media/image311.png"/><Relationship Id="rId158" Type="http://schemas.openxmlformats.org/officeDocument/2006/relationships/customXml" Target="../ink/ink329.xml"/><Relationship Id="rId302" Type="http://schemas.openxmlformats.org/officeDocument/2006/relationships/customXml" Target="../ink/ink401.xml"/><Relationship Id="rId323" Type="http://schemas.openxmlformats.org/officeDocument/2006/relationships/image" Target="../media/image409.png"/><Relationship Id="rId20" Type="http://schemas.openxmlformats.org/officeDocument/2006/relationships/customXml" Target="../ink/ink260.xml"/><Relationship Id="rId41" Type="http://schemas.openxmlformats.org/officeDocument/2006/relationships/image" Target="../media/image257.png"/><Relationship Id="rId62" Type="http://schemas.openxmlformats.org/officeDocument/2006/relationships/customXml" Target="../ink/ink281.xml"/><Relationship Id="rId83" Type="http://schemas.openxmlformats.org/officeDocument/2006/relationships/image" Target="../media/image281.png"/><Relationship Id="rId179" Type="http://schemas.openxmlformats.org/officeDocument/2006/relationships/image" Target="../media/image334.png"/><Relationship Id="rId190" Type="http://schemas.openxmlformats.org/officeDocument/2006/relationships/customXml" Target="../ink/ink345.xml"/><Relationship Id="rId204" Type="http://schemas.openxmlformats.org/officeDocument/2006/relationships/customXml" Target="../ink/ink352.xml"/><Relationship Id="rId225" Type="http://schemas.openxmlformats.org/officeDocument/2006/relationships/image" Target="../media/image359.png"/><Relationship Id="rId246" Type="http://schemas.openxmlformats.org/officeDocument/2006/relationships/customXml" Target="../ink/ink373.xml"/><Relationship Id="rId267" Type="http://schemas.openxmlformats.org/officeDocument/2006/relationships/image" Target="../media/image381.png"/><Relationship Id="rId288" Type="http://schemas.openxmlformats.org/officeDocument/2006/relationships/customXml" Target="../ink/ink394.xml"/><Relationship Id="rId106" Type="http://schemas.openxmlformats.org/officeDocument/2006/relationships/customXml" Target="../ink/ink303.xml"/><Relationship Id="rId127" Type="http://schemas.openxmlformats.org/officeDocument/2006/relationships/image" Target="../media/image305.png"/><Relationship Id="rId313" Type="http://schemas.openxmlformats.org/officeDocument/2006/relationships/image" Target="../media/image404.png"/><Relationship Id="rId10" Type="http://schemas.openxmlformats.org/officeDocument/2006/relationships/customXml" Target="../ink/ink255.xml"/><Relationship Id="rId31" Type="http://schemas.openxmlformats.org/officeDocument/2006/relationships/image" Target="../media/image252.png"/><Relationship Id="rId52" Type="http://schemas.openxmlformats.org/officeDocument/2006/relationships/customXml" Target="../ink/ink276.xml"/><Relationship Id="rId73" Type="http://schemas.openxmlformats.org/officeDocument/2006/relationships/image" Target="../media/image275.png"/><Relationship Id="rId94" Type="http://schemas.openxmlformats.org/officeDocument/2006/relationships/customXml" Target="../ink/ink297.xml"/><Relationship Id="rId148" Type="http://schemas.openxmlformats.org/officeDocument/2006/relationships/customXml" Target="../ink/ink324.xml"/><Relationship Id="rId169" Type="http://schemas.openxmlformats.org/officeDocument/2006/relationships/image" Target="../media/image328.png"/><Relationship Id="rId4" Type="http://schemas.openxmlformats.org/officeDocument/2006/relationships/customXml" Target="../ink/ink252.xml"/><Relationship Id="rId180" Type="http://schemas.openxmlformats.org/officeDocument/2006/relationships/customXml" Target="../ink/ink340.xml"/><Relationship Id="rId215" Type="http://schemas.openxmlformats.org/officeDocument/2006/relationships/image" Target="../media/image354.png"/><Relationship Id="rId236" Type="http://schemas.openxmlformats.org/officeDocument/2006/relationships/customXml" Target="../ink/ink368.xml"/><Relationship Id="rId257" Type="http://schemas.openxmlformats.org/officeDocument/2006/relationships/image" Target="../media/image376.png"/><Relationship Id="rId278" Type="http://schemas.openxmlformats.org/officeDocument/2006/relationships/customXml" Target="../ink/ink389.xml"/><Relationship Id="rId303" Type="http://schemas.openxmlformats.org/officeDocument/2006/relationships/image" Target="../media/image399.png"/><Relationship Id="rId42" Type="http://schemas.openxmlformats.org/officeDocument/2006/relationships/customXml" Target="../ink/ink271.xml"/><Relationship Id="rId84" Type="http://schemas.openxmlformats.org/officeDocument/2006/relationships/customXml" Target="../ink/ink292.xml"/><Relationship Id="rId138" Type="http://schemas.openxmlformats.org/officeDocument/2006/relationships/customXml" Target="../ink/ink319.xml"/><Relationship Id="rId191" Type="http://schemas.openxmlformats.org/officeDocument/2006/relationships/image" Target="../media/image341.png"/><Relationship Id="rId205" Type="http://schemas.openxmlformats.org/officeDocument/2006/relationships/image" Target="../media/image348.png"/><Relationship Id="rId247" Type="http://schemas.openxmlformats.org/officeDocument/2006/relationships/image" Target="../media/image371.png"/><Relationship Id="rId107" Type="http://schemas.openxmlformats.org/officeDocument/2006/relationships/image" Target="../media/image294.png"/><Relationship Id="rId289" Type="http://schemas.openxmlformats.org/officeDocument/2006/relationships/image" Target="../media/image392.png"/><Relationship Id="rId11" Type="http://schemas.openxmlformats.org/officeDocument/2006/relationships/image" Target="../media/image241.png"/><Relationship Id="rId53" Type="http://schemas.openxmlformats.org/officeDocument/2006/relationships/image" Target="../media/image264.png"/><Relationship Id="rId149" Type="http://schemas.openxmlformats.org/officeDocument/2006/relationships/image" Target="../media/image317.png"/><Relationship Id="rId314" Type="http://schemas.openxmlformats.org/officeDocument/2006/relationships/customXml" Target="../ink/ink407.xml"/><Relationship Id="rId95" Type="http://schemas.openxmlformats.org/officeDocument/2006/relationships/image" Target="../media/image287.png"/><Relationship Id="rId160" Type="http://schemas.openxmlformats.org/officeDocument/2006/relationships/customXml" Target="../ink/ink330.xml"/><Relationship Id="rId216" Type="http://schemas.openxmlformats.org/officeDocument/2006/relationships/customXml" Target="../ink/ink358.xml"/><Relationship Id="rId258" Type="http://schemas.openxmlformats.org/officeDocument/2006/relationships/customXml" Target="../ink/ink379.xml"/><Relationship Id="rId22" Type="http://schemas.openxmlformats.org/officeDocument/2006/relationships/customXml" Target="../ink/ink261.xml"/><Relationship Id="rId64" Type="http://schemas.openxmlformats.org/officeDocument/2006/relationships/customXml" Target="../ink/ink282.xml"/><Relationship Id="rId118" Type="http://schemas.openxmlformats.org/officeDocument/2006/relationships/customXml" Target="../ink/ink309.xml"/><Relationship Id="rId325" Type="http://schemas.openxmlformats.org/officeDocument/2006/relationships/image" Target="../media/image410.png"/><Relationship Id="rId171" Type="http://schemas.openxmlformats.org/officeDocument/2006/relationships/image" Target="../media/image329.png"/><Relationship Id="rId227" Type="http://schemas.openxmlformats.org/officeDocument/2006/relationships/image" Target="../media/image361.png"/><Relationship Id="rId269" Type="http://schemas.openxmlformats.org/officeDocument/2006/relationships/image" Target="../media/image382.png"/><Relationship Id="rId33" Type="http://schemas.openxmlformats.org/officeDocument/2006/relationships/image" Target="../media/image253.png"/><Relationship Id="rId129" Type="http://schemas.openxmlformats.org/officeDocument/2006/relationships/image" Target="../media/image306.png"/><Relationship Id="rId280" Type="http://schemas.openxmlformats.org/officeDocument/2006/relationships/customXml" Target="../ink/ink390.xml"/><Relationship Id="rId75" Type="http://schemas.openxmlformats.org/officeDocument/2006/relationships/image" Target="../media/image276.png"/><Relationship Id="rId140" Type="http://schemas.openxmlformats.org/officeDocument/2006/relationships/customXml" Target="../ink/ink320.xml"/><Relationship Id="rId182" Type="http://schemas.openxmlformats.org/officeDocument/2006/relationships/customXml" Target="../ink/ink341.xml"/><Relationship Id="rId6" Type="http://schemas.openxmlformats.org/officeDocument/2006/relationships/customXml" Target="../ink/ink253.xml"/><Relationship Id="rId238" Type="http://schemas.openxmlformats.org/officeDocument/2006/relationships/customXml" Target="../ink/ink369.xml"/><Relationship Id="rId291" Type="http://schemas.openxmlformats.org/officeDocument/2006/relationships/image" Target="../media/image393.png"/><Relationship Id="rId305" Type="http://schemas.openxmlformats.org/officeDocument/2006/relationships/image" Target="../media/image400.png"/><Relationship Id="rId44" Type="http://schemas.openxmlformats.org/officeDocument/2006/relationships/customXml" Target="../ink/ink272.xml"/><Relationship Id="rId86" Type="http://schemas.openxmlformats.org/officeDocument/2006/relationships/customXml" Target="../ink/ink293.xml"/><Relationship Id="rId151" Type="http://schemas.openxmlformats.org/officeDocument/2006/relationships/image" Target="../media/image318.png"/><Relationship Id="rId193" Type="http://schemas.openxmlformats.org/officeDocument/2006/relationships/image" Target="../media/image342.png"/><Relationship Id="rId207" Type="http://schemas.openxmlformats.org/officeDocument/2006/relationships/image" Target="../media/image349.png"/><Relationship Id="rId249" Type="http://schemas.openxmlformats.org/officeDocument/2006/relationships/image" Target="../media/image372.png"/><Relationship Id="rId13" Type="http://schemas.openxmlformats.org/officeDocument/2006/relationships/image" Target="../media/image242.png"/><Relationship Id="rId109" Type="http://schemas.openxmlformats.org/officeDocument/2006/relationships/image" Target="../media/image295.png"/><Relationship Id="rId260" Type="http://schemas.openxmlformats.org/officeDocument/2006/relationships/customXml" Target="../ink/ink380.xml"/><Relationship Id="rId316" Type="http://schemas.openxmlformats.org/officeDocument/2006/relationships/customXml" Target="../ink/ink408.xml"/><Relationship Id="rId55" Type="http://schemas.openxmlformats.org/officeDocument/2006/relationships/image" Target="../media/image265.png"/><Relationship Id="rId97" Type="http://schemas.openxmlformats.org/officeDocument/2006/relationships/image" Target="../media/image288.png"/><Relationship Id="rId120" Type="http://schemas.openxmlformats.org/officeDocument/2006/relationships/customXml" Target="../ink/ink310.xml"/><Relationship Id="rId162" Type="http://schemas.openxmlformats.org/officeDocument/2006/relationships/customXml" Target="../ink/ink331.xml"/><Relationship Id="rId218" Type="http://schemas.openxmlformats.org/officeDocument/2006/relationships/customXml" Target="../ink/ink3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418.png"/><Relationship Id="rId18" Type="http://schemas.openxmlformats.org/officeDocument/2006/relationships/customXml" Target="../ink/ink423.xml"/><Relationship Id="rId3" Type="http://schemas.openxmlformats.org/officeDocument/2006/relationships/image" Target="../media/image413.png"/><Relationship Id="rId21" Type="http://schemas.openxmlformats.org/officeDocument/2006/relationships/image" Target="../media/image422.png"/><Relationship Id="rId7" Type="http://schemas.openxmlformats.org/officeDocument/2006/relationships/image" Target="../media/image415.png"/><Relationship Id="rId12" Type="http://schemas.openxmlformats.org/officeDocument/2006/relationships/customXml" Target="../ink/ink420.xml"/><Relationship Id="rId17" Type="http://schemas.openxmlformats.org/officeDocument/2006/relationships/image" Target="../media/image420.png"/><Relationship Id="rId25" Type="http://schemas.openxmlformats.org/officeDocument/2006/relationships/image" Target="../media/image424.png"/><Relationship Id="rId2" Type="http://schemas.openxmlformats.org/officeDocument/2006/relationships/customXml" Target="../ink/ink415.xml"/><Relationship Id="rId16" Type="http://schemas.openxmlformats.org/officeDocument/2006/relationships/customXml" Target="../ink/ink422.xml"/><Relationship Id="rId20" Type="http://schemas.openxmlformats.org/officeDocument/2006/relationships/customXml" Target="../ink/ink4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7.xml"/><Relationship Id="rId11" Type="http://schemas.openxmlformats.org/officeDocument/2006/relationships/image" Target="../media/image417.png"/><Relationship Id="rId24" Type="http://schemas.openxmlformats.org/officeDocument/2006/relationships/customXml" Target="../ink/ink426.xml"/><Relationship Id="rId5" Type="http://schemas.openxmlformats.org/officeDocument/2006/relationships/image" Target="../media/image414.png"/><Relationship Id="rId15" Type="http://schemas.openxmlformats.org/officeDocument/2006/relationships/image" Target="../media/image419.png"/><Relationship Id="rId23" Type="http://schemas.openxmlformats.org/officeDocument/2006/relationships/image" Target="../media/image423.png"/><Relationship Id="rId10" Type="http://schemas.openxmlformats.org/officeDocument/2006/relationships/customXml" Target="../ink/ink419.xml"/><Relationship Id="rId19" Type="http://schemas.openxmlformats.org/officeDocument/2006/relationships/image" Target="../media/image421.png"/><Relationship Id="rId4" Type="http://schemas.openxmlformats.org/officeDocument/2006/relationships/customXml" Target="../ink/ink416.xml"/><Relationship Id="rId9" Type="http://schemas.openxmlformats.org/officeDocument/2006/relationships/image" Target="../media/image416.png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32.xml"/><Relationship Id="rId7" Type="http://schemas.openxmlformats.org/officeDocument/2006/relationships/customXml" Target="../ink/ink429.xml"/><Relationship Id="rId12" Type="http://schemas.openxmlformats.org/officeDocument/2006/relationships/image" Target="NULL"/><Relationship Id="rId2" Type="http://schemas.openxmlformats.org/officeDocument/2006/relationships/customXml" Target="../ink/ink4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31.xml"/><Relationship Id="rId5" Type="http://schemas.openxmlformats.org/officeDocument/2006/relationships/customXml" Target="../ink/ink428.xml"/><Relationship Id="rId15" Type="http://schemas.openxmlformats.org/officeDocument/2006/relationships/image" Target="../media/image42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30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customXml" Target="../ink/ink433.xml"/><Relationship Id="rId7" Type="http://schemas.openxmlformats.org/officeDocument/2006/relationships/customXml" Target="../ink/ink435.xml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5" Type="http://schemas.openxmlformats.org/officeDocument/2006/relationships/customXml" Target="../ink/ink434.xml"/><Relationship Id="rId4" Type="http://schemas.openxmlformats.org/officeDocument/2006/relationships/image" Target="../media/image4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customXml" Target="../ink/ink26.xml"/><Relationship Id="rId4" Type="http://schemas.openxmlformats.org/officeDocument/2006/relationships/image" Target="../media/image1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150" Type="http://schemas.openxmlformats.org/officeDocument/2006/relationships/image" Target="../media/image451.png"/><Relationship Id="rId155" Type="http://schemas.openxmlformats.org/officeDocument/2006/relationships/customXml" Target="../ink/ink447.xml"/><Relationship Id="rId3" Type="http://schemas.openxmlformats.org/officeDocument/2006/relationships/customXml" Target="../ink/ink436.xml"/><Relationship Id="rId138" Type="http://schemas.openxmlformats.org/officeDocument/2006/relationships/image" Target="NULL"/><Relationship Id="rId141" Type="http://schemas.openxmlformats.org/officeDocument/2006/relationships/customXml" Target="../ink/ink440.xml"/><Relationship Id="rId146" Type="http://schemas.openxmlformats.org/officeDocument/2006/relationships/image" Target="../media/image449.png"/><Relationship Id="rId154" Type="http://schemas.openxmlformats.org/officeDocument/2006/relationships/image" Target="../media/image453.png"/><Relationship Id="rId159" Type="http://schemas.openxmlformats.org/officeDocument/2006/relationships/customXml" Target="../ink/ink449.xml"/><Relationship Id="rId137" Type="http://schemas.openxmlformats.org/officeDocument/2006/relationships/customXml" Target="../ink/ink438.xml"/><Relationship Id="rId158" Type="http://schemas.openxmlformats.org/officeDocument/2006/relationships/image" Target="../media/image455.png"/><Relationship Id="rId2" Type="http://schemas.openxmlformats.org/officeDocument/2006/relationships/image" Target="../media/image447.png"/><Relationship Id="rId140" Type="http://schemas.openxmlformats.org/officeDocument/2006/relationships/image" Target="NULL"/><Relationship Id="rId145" Type="http://schemas.openxmlformats.org/officeDocument/2006/relationships/customXml" Target="../ink/ink442.xml"/><Relationship Id="rId153" Type="http://schemas.openxmlformats.org/officeDocument/2006/relationships/customXml" Target="../ink/ink446.xm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44" Type="http://schemas.openxmlformats.org/officeDocument/2006/relationships/image" Target="../media/image448.png"/><Relationship Id="rId149" Type="http://schemas.openxmlformats.org/officeDocument/2006/relationships/customXml" Target="../ink/ink444.xml"/><Relationship Id="rId157" Type="http://schemas.openxmlformats.org/officeDocument/2006/relationships/customXml" Target="../ink/ink448.xml"/><Relationship Id="rId152" Type="http://schemas.openxmlformats.org/officeDocument/2006/relationships/image" Target="../media/image452.png"/><Relationship Id="rId160" Type="http://schemas.openxmlformats.org/officeDocument/2006/relationships/image" Target="../media/image456.png"/><Relationship Id="rId135" Type="http://schemas.openxmlformats.org/officeDocument/2006/relationships/customXml" Target="../ink/ink437.xml"/><Relationship Id="rId143" Type="http://schemas.openxmlformats.org/officeDocument/2006/relationships/customXml" Target="../ink/ink441.xml"/><Relationship Id="rId148" Type="http://schemas.openxmlformats.org/officeDocument/2006/relationships/image" Target="../media/image450.png"/><Relationship Id="rId151" Type="http://schemas.openxmlformats.org/officeDocument/2006/relationships/customXml" Target="../ink/ink445.xml"/><Relationship Id="rId156" Type="http://schemas.openxmlformats.org/officeDocument/2006/relationships/image" Target="../media/image454.png"/><Relationship Id="rId134" Type="http://schemas.openxmlformats.org/officeDocument/2006/relationships/image" Target="NULL"/><Relationship Id="rId139" Type="http://schemas.openxmlformats.org/officeDocument/2006/relationships/customXml" Target="../ink/ink439.xml"/><Relationship Id="rId147" Type="http://schemas.openxmlformats.org/officeDocument/2006/relationships/customXml" Target="../ink/ink4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0.xml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2610.png"/><Relationship Id="rId26" Type="http://schemas.openxmlformats.org/officeDocument/2006/relationships/image" Target="../media/image30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34" Type="http://schemas.openxmlformats.org/officeDocument/2006/relationships/image" Target="../media/image34.png"/><Relationship Id="rId7" Type="http://schemas.openxmlformats.org/officeDocument/2006/relationships/customXml" Target="../ink/ink30.xml"/><Relationship Id="rId12" Type="http://schemas.openxmlformats.org/officeDocument/2006/relationships/image" Target="../media/image231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2" Type="http://schemas.openxmlformats.org/officeDocument/2006/relationships/image" Target="../media/image26.png"/><Relationship Id="rId16" Type="http://schemas.openxmlformats.org/officeDocument/2006/relationships/image" Target="../media/image2510.png"/><Relationship Id="rId20" Type="http://schemas.openxmlformats.org/officeDocument/2006/relationships/image" Target="../media/image27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11" Type="http://schemas.openxmlformats.org/officeDocument/2006/relationships/customXml" Target="../ink/ink32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10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" Type="http://schemas.openxmlformats.org/officeDocument/2006/relationships/image" Target="../media/image1910.png"/><Relationship Id="rId9" Type="http://schemas.openxmlformats.org/officeDocument/2006/relationships/customXml" Target="../ink/ink31.xml"/><Relationship Id="rId14" Type="http://schemas.openxmlformats.org/officeDocument/2006/relationships/image" Target="../media/image2410.png"/><Relationship Id="rId22" Type="http://schemas.openxmlformats.org/officeDocument/2006/relationships/image" Target="../media/image28.png"/><Relationship Id="rId27" Type="http://schemas.openxmlformats.org/officeDocument/2006/relationships/customXml" Target="../ink/ink40.xml"/><Relationship Id="rId30" Type="http://schemas.openxmlformats.org/officeDocument/2006/relationships/image" Target="../media/image32.png"/><Relationship Id="rId35" Type="http://schemas.openxmlformats.org/officeDocument/2006/relationships/customXml" Target="../ink/ink44.xml"/><Relationship Id="rId8" Type="http://schemas.openxmlformats.org/officeDocument/2006/relationships/image" Target="../media/image2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46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52.xml"/><Relationship Id="rId18" Type="http://schemas.openxmlformats.org/officeDocument/2006/relationships/image" Target="../media/image47.png"/><Relationship Id="rId3" Type="http://schemas.openxmlformats.org/officeDocument/2006/relationships/customXml" Target="../ink/ink47.xml"/><Relationship Id="rId21" Type="http://schemas.openxmlformats.org/officeDocument/2006/relationships/customXml" Target="../ink/ink56.xml"/><Relationship Id="rId7" Type="http://schemas.openxmlformats.org/officeDocument/2006/relationships/customXml" Target="../ink/ink49.xml"/><Relationship Id="rId12" Type="http://schemas.openxmlformats.org/officeDocument/2006/relationships/image" Target="../media/image44.png"/><Relationship Id="rId17" Type="http://schemas.openxmlformats.org/officeDocument/2006/relationships/customXml" Target="../ink/ink54.xml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51.xml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10" Type="http://schemas.openxmlformats.org/officeDocument/2006/relationships/image" Target="../media/image43.png"/><Relationship Id="rId19" Type="http://schemas.openxmlformats.org/officeDocument/2006/relationships/customXml" Target="../ink/ink55.xml"/><Relationship Id="rId4" Type="http://schemas.openxmlformats.org/officeDocument/2006/relationships/image" Target="../media/image40.png"/><Relationship Id="rId9" Type="http://schemas.openxmlformats.org/officeDocument/2006/relationships/customXml" Target="../ink/ink50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3.xml"/><Relationship Id="rId42" Type="http://schemas.openxmlformats.org/officeDocument/2006/relationships/image" Target="../media/image250.png"/><Relationship Id="rId63" Type="http://schemas.openxmlformats.org/officeDocument/2006/relationships/customXml" Target="../ink/ink76.xml"/><Relationship Id="rId84" Type="http://schemas.openxmlformats.org/officeDocument/2006/relationships/image" Target="../media/image60.png"/><Relationship Id="rId138" Type="http://schemas.openxmlformats.org/officeDocument/2006/relationships/image" Target="../media/image87.png"/><Relationship Id="rId159" Type="http://schemas.openxmlformats.org/officeDocument/2006/relationships/customXml" Target="../ink/ink124.xml"/><Relationship Id="rId170" Type="http://schemas.openxmlformats.org/officeDocument/2006/relationships/image" Target="../media/image103.png"/><Relationship Id="rId191" Type="http://schemas.openxmlformats.org/officeDocument/2006/relationships/customXml" Target="../ink/ink140.xml"/><Relationship Id="rId107" Type="http://schemas.openxmlformats.org/officeDocument/2006/relationships/customXml" Target="../ink/ink98.xml"/><Relationship Id="rId32" Type="http://schemas.openxmlformats.org/officeDocument/2006/relationships/image" Target="../media/image200.png"/><Relationship Id="rId53" Type="http://schemas.openxmlformats.org/officeDocument/2006/relationships/customXml" Target="../ink/ink71.xml"/><Relationship Id="rId74" Type="http://schemas.openxmlformats.org/officeDocument/2006/relationships/image" Target="../media/image55.png"/><Relationship Id="rId128" Type="http://schemas.openxmlformats.org/officeDocument/2006/relationships/image" Target="../media/image82.png"/><Relationship Id="rId149" Type="http://schemas.openxmlformats.org/officeDocument/2006/relationships/customXml" Target="../ink/ink119.xml"/><Relationship Id="rId95" Type="http://schemas.openxmlformats.org/officeDocument/2006/relationships/customXml" Target="../ink/ink92.xml"/><Relationship Id="rId160" Type="http://schemas.openxmlformats.org/officeDocument/2006/relationships/image" Target="../media/image98.png"/><Relationship Id="rId181" Type="http://schemas.openxmlformats.org/officeDocument/2006/relationships/customXml" Target="../ink/ink135.xml"/><Relationship Id="rId43" Type="http://schemas.openxmlformats.org/officeDocument/2006/relationships/customXml" Target="../ink/ink66.xml"/><Relationship Id="rId64" Type="http://schemas.openxmlformats.org/officeDocument/2006/relationships/image" Target="../media/image360.png"/><Relationship Id="rId118" Type="http://schemas.openxmlformats.org/officeDocument/2006/relationships/image" Target="../media/image77.png"/><Relationship Id="rId139" Type="http://schemas.openxmlformats.org/officeDocument/2006/relationships/customXml" Target="../ink/ink114.xml"/><Relationship Id="rId85" Type="http://schemas.openxmlformats.org/officeDocument/2006/relationships/customXml" Target="../ink/ink87.xml"/><Relationship Id="rId150" Type="http://schemas.openxmlformats.org/officeDocument/2006/relationships/image" Target="../media/image93.png"/><Relationship Id="rId171" Type="http://schemas.openxmlformats.org/officeDocument/2006/relationships/customXml" Target="../ink/ink130.xml"/><Relationship Id="rId192" Type="http://schemas.openxmlformats.org/officeDocument/2006/relationships/image" Target="../media/image114.png"/><Relationship Id="rId33" Type="http://schemas.openxmlformats.org/officeDocument/2006/relationships/customXml" Target="../ink/ink61.xml"/><Relationship Id="rId108" Type="http://schemas.openxmlformats.org/officeDocument/2006/relationships/image" Target="../media/image72.png"/><Relationship Id="rId129" Type="http://schemas.openxmlformats.org/officeDocument/2006/relationships/customXml" Target="../ink/ink109.xml"/><Relationship Id="rId54" Type="http://schemas.openxmlformats.org/officeDocument/2006/relationships/image" Target="../media/image310.png"/><Relationship Id="rId75" Type="http://schemas.openxmlformats.org/officeDocument/2006/relationships/customXml" Target="../ink/ink82.xml"/><Relationship Id="rId96" Type="http://schemas.openxmlformats.org/officeDocument/2006/relationships/image" Target="../media/image66.png"/><Relationship Id="rId140" Type="http://schemas.openxmlformats.org/officeDocument/2006/relationships/image" Target="../media/image88.png"/><Relationship Id="rId161" Type="http://schemas.openxmlformats.org/officeDocument/2006/relationships/customXml" Target="../ink/ink125.xml"/><Relationship Id="rId182" Type="http://schemas.openxmlformats.org/officeDocument/2006/relationships/image" Target="../media/image109.png"/><Relationship Id="rId28" Type="http://schemas.openxmlformats.org/officeDocument/2006/relationships/image" Target="../media/image180.png"/><Relationship Id="rId49" Type="http://schemas.openxmlformats.org/officeDocument/2006/relationships/customXml" Target="../ink/ink69.xml"/><Relationship Id="rId114" Type="http://schemas.openxmlformats.org/officeDocument/2006/relationships/image" Target="../media/image75.png"/><Relationship Id="rId119" Type="http://schemas.openxmlformats.org/officeDocument/2006/relationships/customXml" Target="../ink/ink104.xml"/><Relationship Id="rId44" Type="http://schemas.openxmlformats.org/officeDocument/2006/relationships/image" Target="../media/image260.png"/><Relationship Id="rId60" Type="http://schemas.openxmlformats.org/officeDocument/2006/relationships/image" Target="../media/image340.png"/><Relationship Id="rId65" Type="http://schemas.openxmlformats.org/officeDocument/2006/relationships/customXml" Target="../ink/ink77.xml"/><Relationship Id="rId81" Type="http://schemas.openxmlformats.org/officeDocument/2006/relationships/customXml" Target="../ink/ink85.xml"/><Relationship Id="rId86" Type="http://schemas.openxmlformats.org/officeDocument/2006/relationships/image" Target="../media/image61.png"/><Relationship Id="rId130" Type="http://schemas.openxmlformats.org/officeDocument/2006/relationships/image" Target="../media/image83.png"/><Relationship Id="rId135" Type="http://schemas.openxmlformats.org/officeDocument/2006/relationships/customXml" Target="../ink/ink112.xml"/><Relationship Id="rId151" Type="http://schemas.openxmlformats.org/officeDocument/2006/relationships/customXml" Target="../ink/ink120.xml"/><Relationship Id="rId156" Type="http://schemas.openxmlformats.org/officeDocument/2006/relationships/image" Target="../media/image96.png"/><Relationship Id="rId177" Type="http://schemas.openxmlformats.org/officeDocument/2006/relationships/customXml" Target="../ink/ink133.xml"/><Relationship Id="rId198" Type="http://schemas.openxmlformats.org/officeDocument/2006/relationships/image" Target="../media/image117.png"/><Relationship Id="rId172" Type="http://schemas.openxmlformats.org/officeDocument/2006/relationships/image" Target="../media/image104.png"/><Relationship Id="rId193" Type="http://schemas.openxmlformats.org/officeDocument/2006/relationships/customXml" Target="../ink/ink141.xml"/><Relationship Id="rId39" Type="http://schemas.openxmlformats.org/officeDocument/2006/relationships/customXml" Target="../ink/ink64.xml"/><Relationship Id="rId109" Type="http://schemas.openxmlformats.org/officeDocument/2006/relationships/customXml" Target="../ink/ink99.xml"/><Relationship Id="rId34" Type="http://schemas.openxmlformats.org/officeDocument/2006/relationships/image" Target="../media/image210.png"/><Relationship Id="rId50" Type="http://schemas.openxmlformats.org/officeDocument/2006/relationships/image" Target="../media/image290.png"/><Relationship Id="rId55" Type="http://schemas.openxmlformats.org/officeDocument/2006/relationships/customXml" Target="../ink/ink72.xml"/><Relationship Id="rId76" Type="http://schemas.openxmlformats.org/officeDocument/2006/relationships/image" Target="../media/image56.png"/><Relationship Id="rId97" Type="http://schemas.openxmlformats.org/officeDocument/2006/relationships/customXml" Target="../ink/ink93.xml"/><Relationship Id="rId104" Type="http://schemas.openxmlformats.org/officeDocument/2006/relationships/image" Target="../media/image70.png"/><Relationship Id="rId120" Type="http://schemas.openxmlformats.org/officeDocument/2006/relationships/image" Target="../media/image78.png"/><Relationship Id="rId125" Type="http://schemas.openxmlformats.org/officeDocument/2006/relationships/customXml" Target="../ink/ink107.xml"/><Relationship Id="rId141" Type="http://schemas.openxmlformats.org/officeDocument/2006/relationships/customXml" Target="../ink/ink115.xml"/><Relationship Id="rId146" Type="http://schemas.openxmlformats.org/officeDocument/2006/relationships/image" Target="../media/image91.png"/><Relationship Id="rId167" Type="http://schemas.openxmlformats.org/officeDocument/2006/relationships/customXml" Target="../ink/ink128.xml"/><Relationship Id="rId188" Type="http://schemas.openxmlformats.org/officeDocument/2006/relationships/image" Target="../media/image112.png"/><Relationship Id="rId71" Type="http://schemas.openxmlformats.org/officeDocument/2006/relationships/customXml" Target="../ink/ink80.xml"/><Relationship Id="rId92" Type="http://schemas.openxmlformats.org/officeDocument/2006/relationships/image" Target="../media/image64.png"/><Relationship Id="rId162" Type="http://schemas.openxmlformats.org/officeDocument/2006/relationships/image" Target="../media/image99.png"/><Relationship Id="rId183" Type="http://schemas.openxmlformats.org/officeDocument/2006/relationships/customXml" Target="../ink/ink136.xml"/><Relationship Id="rId2" Type="http://schemas.openxmlformats.org/officeDocument/2006/relationships/image" Target="../media/image50.png"/><Relationship Id="rId29" Type="http://schemas.openxmlformats.org/officeDocument/2006/relationships/customXml" Target="../ink/ink59.xml"/><Relationship Id="rId40" Type="http://schemas.openxmlformats.org/officeDocument/2006/relationships/image" Target="../media/image240.png"/><Relationship Id="rId45" Type="http://schemas.openxmlformats.org/officeDocument/2006/relationships/customXml" Target="../ink/ink67.xml"/><Relationship Id="rId66" Type="http://schemas.openxmlformats.org/officeDocument/2006/relationships/image" Target="../media/image51.png"/><Relationship Id="rId87" Type="http://schemas.openxmlformats.org/officeDocument/2006/relationships/customXml" Target="../ink/ink88.xml"/><Relationship Id="rId110" Type="http://schemas.openxmlformats.org/officeDocument/2006/relationships/image" Target="../media/image73.png"/><Relationship Id="rId115" Type="http://schemas.openxmlformats.org/officeDocument/2006/relationships/customXml" Target="../ink/ink102.xml"/><Relationship Id="rId131" Type="http://schemas.openxmlformats.org/officeDocument/2006/relationships/customXml" Target="../ink/ink110.xml"/><Relationship Id="rId136" Type="http://schemas.openxmlformats.org/officeDocument/2006/relationships/image" Target="../media/image86.png"/><Relationship Id="rId157" Type="http://schemas.openxmlformats.org/officeDocument/2006/relationships/customXml" Target="../ink/ink123.xml"/><Relationship Id="rId178" Type="http://schemas.openxmlformats.org/officeDocument/2006/relationships/image" Target="../media/image107.png"/><Relationship Id="rId61" Type="http://schemas.openxmlformats.org/officeDocument/2006/relationships/customXml" Target="../ink/ink75.xml"/><Relationship Id="rId82" Type="http://schemas.openxmlformats.org/officeDocument/2006/relationships/image" Target="../media/image59.png"/><Relationship Id="rId152" Type="http://schemas.openxmlformats.org/officeDocument/2006/relationships/image" Target="../media/image94.png"/><Relationship Id="rId173" Type="http://schemas.openxmlformats.org/officeDocument/2006/relationships/customXml" Target="../ink/ink131.xml"/><Relationship Id="rId194" Type="http://schemas.openxmlformats.org/officeDocument/2006/relationships/image" Target="../media/image115.png"/><Relationship Id="rId199" Type="http://schemas.openxmlformats.org/officeDocument/2006/relationships/customXml" Target="../ink/ink144.xml"/><Relationship Id="rId30" Type="http://schemas.openxmlformats.org/officeDocument/2006/relationships/image" Target="../media/image190.png"/><Relationship Id="rId35" Type="http://schemas.openxmlformats.org/officeDocument/2006/relationships/customXml" Target="../ink/ink62.xml"/><Relationship Id="rId56" Type="http://schemas.openxmlformats.org/officeDocument/2006/relationships/image" Target="../media/image320.png"/><Relationship Id="rId77" Type="http://schemas.openxmlformats.org/officeDocument/2006/relationships/customXml" Target="../ink/ink83.xml"/><Relationship Id="rId100" Type="http://schemas.openxmlformats.org/officeDocument/2006/relationships/image" Target="../media/image68.png"/><Relationship Id="rId105" Type="http://schemas.openxmlformats.org/officeDocument/2006/relationships/customXml" Target="../ink/ink97.xml"/><Relationship Id="rId126" Type="http://schemas.openxmlformats.org/officeDocument/2006/relationships/image" Target="../media/image81.png"/><Relationship Id="rId147" Type="http://schemas.openxmlformats.org/officeDocument/2006/relationships/customXml" Target="../ink/ink118.xml"/><Relationship Id="rId168" Type="http://schemas.openxmlformats.org/officeDocument/2006/relationships/image" Target="../media/image102.png"/><Relationship Id="rId51" Type="http://schemas.openxmlformats.org/officeDocument/2006/relationships/customXml" Target="../ink/ink70.xml"/><Relationship Id="rId72" Type="http://schemas.openxmlformats.org/officeDocument/2006/relationships/image" Target="../media/image54.png"/><Relationship Id="rId93" Type="http://schemas.openxmlformats.org/officeDocument/2006/relationships/customXml" Target="../ink/ink91.xml"/><Relationship Id="rId98" Type="http://schemas.openxmlformats.org/officeDocument/2006/relationships/image" Target="../media/image67.png"/><Relationship Id="rId121" Type="http://schemas.openxmlformats.org/officeDocument/2006/relationships/customXml" Target="../ink/ink105.xml"/><Relationship Id="rId142" Type="http://schemas.openxmlformats.org/officeDocument/2006/relationships/image" Target="../media/image89.png"/><Relationship Id="rId163" Type="http://schemas.openxmlformats.org/officeDocument/2006/relationships/customXml" Target="../ink/ink126.xml"/><Relationship Id="rId184" Type="http://schemas.openxmlformats.org/officeDocument/2006/relationships/image" Target="../media/image110.png"/><Relationship Id="rId189" Type="http://schemas.openxmlformats.org/officeDocument/2006/relationships/customXml" Target="../ink/ink139.xml"/><Relationship Id="rId3" Type="http://schemas.openxmlformats.org/officeDocument/2006/relationships/customXml" Target="../ink/ink57.xml"/><Relationship Id="rId46" Type="http://schemas.openxmlformats.org/officeDocument/2006/relationships/image" Target="../media/image270.png"/><Relationship Id="rId67" Type="http://schemas.openxmlformats.org/officeDocument/2006/relationships/customXml" Target="../ink/ink78.xml"/><Relationship Id="rId116" Type="http://schemas.openxmlformats.org/officeDocument/2006/relationships/image" Target="../media/image76.png"/><Relationship Id="rId137" Type="http://schemas.openxmlformats.org/officeDocument/2006/relationships/customXml" Target="../ink/ink113.xml"/><Relationship Id="rId158" Type="http://schemas.openxmlformats.org/officeDocument/2006/relationships/image" Target="../media/image97.png"/><Relationship Id="rId41" Type="http://schemas.openxmlformats.org/officeDocument/2006/relationships/customXml" Target="../ink/ink65.xml"/><Relationship Id="rId62" Type="http://schemas.openxmlformats.org/officeDocument/2006/relationships/image" Target="../media/image350.png"/><Relationship Id="rId83" Type="http://schemas.openxmlformats.org/officeDocument/2006/relationships/customXml" Target="../ink/ink86.xml"/><Relationship Id="rId88" Type="http://schemas.openxmlformats.org/officeDocument/2006/relationships/image" Target="../media/image62.png"/><Relationship Id="rId111" Type="http://schemas.openxmlformats.org/officeDocument/2006/relationships/customXml" Target="../ink/ink100.xml"/><Relationship Id="rId132" Type="http://schemas.openxmlformats.org/officeDocument/2006/relationships/image" Target="../media/image84.png"/><Relationship Id="rId153" Type="http://schemas.openxmlformats.org/officeDocument/2006/relationships/customXml" Target="../ink/ink121.xml"/><Relationship Id="rId174" Type="http://schemas.openxmlformats.org/officeDocument/2006/relationships/image" Target="../media/image105.png"/><Relationship Id="rId179" Type="http://schemas.openxmlformats.org/officeDocument/2006/relationships/customXml" Target="../ink/ink134.xml"/><Relationship Id="rId195" Type="http://schemas.openxmlformats.org/officeDocument/2006/relationships/customXml" Target="../ink/ink142.xml"/><Relationship Id="rId190" Type="http://schemas.openxmlformats.org/officeDocument/2006/relationships/image" Target="../media/image113.png"/><Relationship Id="rId36" Type="http://schemas.openxmlformats.org/officeDocument/2006/relationships/image" Target="../media/image220.png"/><Relationship Id="rId57" Type="http://schemas.openxmlformats.org/officeDocument/2006/relationships/customXml" Target="../ink/ink73.xml"/><Relationship Id="rId106" Type="http://schemas.openxmlformats.org/officeDocument/2006/relationships/image" Target="../media/image71.png"/><Relationship Id="rId127" Type="http://schemas.openxmlformats.org/officeDocument/2006/relationships/customXml" Target="../ink/ink108.xml"/><Relationship Id="rId31" Type="http://schemas.openxmlformats.org/officeDocument/2006/relationships/customXml" Target="../ink/ink60.xml"/><Relationship Id="rId52" Type="http://schemas.openxmlformats.org/officeDocument/2006/relationships/image" Target="../media/image300.png"/><Relationship Id="rId73" Type="http://schemas.openxmlformats.org/officeDocument/2006/relationships/customXml" Target="../ink/ink81.xml"/><Relationship Id="rId78" Type="http://schemas.openxmlformats.org/officeDocument/2006/relationships/image" Target="../media/image57.png"/><Relationship Id="rId94" Type="http://schemas.openxmlformats.org/officeDocument/2006/relationships/image" Target="../media/image65.png"/><Relationship Id="rId99" Type="http://schemas.openxmlformats.org/officeDocument/2006/relationships/customXml" Target="../ink/ink94.xml"/><Relationship Id="rId101" Type="http://schemas.openxmlformats.org/officeDocument/2006/relationships/customXml" Target="../ink/ink95.xml"/><Relationship Id="rId122" Type="http://schemas.openxmlformats.org/officeDocument/2006/relationships/image" Target="../media/image79.png"/><Relationship Id="rId143" Type="http://schemas.openxmlformats.org/officeDocument/2006/relationships/customXml" Target="../ink/ink116.xml"/><Relationship Id="rId148" Type="http://schemas.openxmlformats.org/officeDocument/2006/relationships/image" Target="../media/image92.png"/><Relationship Id="rId164" Type="http://schemas.openxmlformats.org/officeDocument/2006/relationships/image" Target="../media/image100.png"/><Relationship Id="rId169" Type="http://schemas.openxmlformats.org/officeDocument/2006/relationships/customXml" Target="../ink/ink129.xml"/><Relationship Id="rId185" Type="http://schemas.openxmlformats.org/officeDocument/2006/relationships/customXml" Target="../ink/ink137.xml"/><Relationship Id="rId180" Type="http://schemas.openxmlformats.org/officeDocument/2006/relationships/image" Target="../media/image108.png"/><Relationship Id="rId26" Type="http://schemas.openxmlformats.org/officeDocument/2006/relationships/image" Target="../media/image170.png"/><Relationship Id="rId47" Type="http://schemas.openxmlformats.org/officeDocument/2006/relationships/customXml" Target="../ink/ink68.xml"/><Relationship Id="rId68" Type="http://schemas.openxmlformats.org/officeDocument/2006/relationships/image" Target="../media/image52.png"/><Relationship Id="rId89" Type="http://schemas.openxmlformats.org/officeDocument/2006/relationships/customXml" Target="../ink/ink89.xml"/><Relationship Id="rId112" Type="http://schemas.openxmlformats.org/officeDocument/2006/relationships/image" Target="../media/image74.png"/><Relationship Id="rId133" Type="http://schemas.openxmlformats.org/officeDocument/2006/relationships/customXml" Target="../ink/ink111.xml"/><Relationship Id="rId154" Type="http://schemas.openxmlformats.org/officeDocument/2006/relationships/image" Target="../media/image95.png"/><Relationship Id="rId175" Type="http://schemas.openxmlformats.org/officeDocument/2006/relationships/customXml" Target="../ink/ink132.xml"/><Relationship Id="rId196" Type="http://schemas.openxmlformats.org/officeDocument/2006/relationships/image" Target="../media/image116.png"/><Relationship Id="rId200" Type="http://schemas.openxmlformats.org/officeDocument/2006/relationships/image" Target="../media/image118.png"/><Relationship Id="rId37" Type="http://schemas.openxmlformats.org/officeDocument/2006/relationships/customXml" Target="../ink/ink63.xml"/><Relationship Id="rId58" Type="http://schemas.openxmlformats.org/officeDocument/2006/relationships/image" Target="../media/image330.png"/><Relationship Id="rId79" Type="http://schemas.openxmlformats.org/officeDocument/2006/relationships/customXml" Target="../ink/ink84.xml"/><Relationship Id="rId102" Type="http://schemas.openxmlformats.org/officeDocument/2006/relationships/image" Target="../media/image69.png"/><Relationship Id="rId123" Type="http://schemas.openxmlformats.org/officeDocument/2006/relationships/customXml" Target="../ink/ink106.xml"/><Relationship Id="rId144" Type="http://schemas.openxmlformats.org/officeDocument/2006/relationships/image" Target="../media/image90.png"/><Relationship Id="rId90" Type="http://schemas.openxmlformats.org/officeDocument/2006/relationships/image" Target="../media/image63.png"/><Relationship Id="rId165" Type="http://schemas.openxmlformats.org/officeDocument/2006/relationships/customXml" Target="../ink/ink127.xml"/><Relationship Id="rId186" Type="http://schemas.openxmlformats.org/officeDocument/2006/relationships/image" Target="../media/image111.png"/><Relationship Id="rId27" Type="http://schemas.openxmlformats.org/officeDocument/2006/relationships/customXml" Target="../ink/ink58.xml"/><Relationship Id="rId48" Type="http://schemas.openxmlformats.org/officeDocument/2006/relationships/image" Target="../media/image280.png"/><Relationship Id="rId69" Type="http://schemas.openxmlformats.org/officeDocument/2006/relationships/customXml" Target="../ink/ink79.xml"/><Relationship Id="rId113" Type="http://schemas.openxmlformats.org/officeDocument/2006/relationships/customXml" Target="../ink/ink101.xml"/><Relationship Id="rId134" Type="http://schemas.openxmlformats.org/officeDocument/2006/relationships/image" Target="../media/image85.png"/><Relationship Id="rId80" Type="http://schemas.openxmlformats.org/officeDocument/2006/relationships/image" Target="../media/image58.png"/><Relationship Id="rId155" Type="http://schemas.openxmlformats.org/officeDocument/2006/relationships/customXml" Target="../ink/ink122.xml"/><Relationship Id="rId176" Type="http://schemas.openxmlformats.org/officeDocument/2006/relationships/image" Target="../media/image106.png"/><Relationship Id="rId197" Type="http://schemas.openxmlformats.org/officeDocument/2006/relationships/customXml" Target="../ink/ink143.xml"/><Relationship Id="rId38" Type="http://schemas.openxmlformats.org/officeDocument/2006/relationships/image" Target="../media/image230.png"/><Relationship Id="rId59" Type="http://schemas.openxmlformats.org/officeDocument/2006/relationships/customXml" Target="../ink/ink74.xml"/><Relationship Id="rId103" Type="http://schemas.openxmlformats.org/officeDocument/2006/relationships/customXml" Target="../ink/ink96.xml"/><Relationship Id="rId124" Type="http://schemas.openxmlformats.org/officeDocument/2006/relationships/image" Target="../media/image80.png"/><Relationship Id="rId70" Type="http://schemas.openxmlformats.org/officeDocument/2006/relationships/image" Target="../media/image53.png"/><Relationship Id="rId91" Type="http://schemas.openxmlformats.org/officeDocument/2006/relationships/customXml" Target="../ink/ink90.xml"/><Relationship Id="rId145" Type="http://schemas.openxmlformats.org/officeDocument/2006/relationships/customXml" Target="../ink/ink117.xml"/><Relationship Id="rId166" Type="http://schemas.openxmlformats.org/officeDocument/2006/relationships/image" Target="../media/image101.png"/><Relationship Id="rId187" Type="http://schemas.openxmlformats.org/officeDocument/2006/relationships/customXml" Target="../ink/ink1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0.xml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21" Type="http://schemas.openxmlformats.org/officeDocument/2006/relationships/customXml" Target="../ink/ink154.xml"/><Relationship Id="rId34" Type="http://schemas.openxmlformats.org/officeDocument/2006/relationships/image" Target="../media/image135.png"/><Relationship Id="rId7" Type="http://schemas.openxmlformats.org/officeDocument/2006/relationships/customXml" Target="../ink/ink147.xml"/><Relationship Id="rId12" Type="http://schemas.openxmlformats.org/officeDocument/2006/relationships/image" Target="../media/image124.png"/><Relationship Id="rId17" Type="http://schemas.openxmlformats.org/officeDocument/2006/relationships/customXml" Target="../ink/ink152.xml"/><Relationship Id="rId25" Type="http://schemas.openxmlformats.org/officeDocument/2006/relationships/customXml" Target="../ink/ink156.xml"/><Relationship Id="rId33" Type="http://schemas.openxmlformats.org/officeDocument/2006/relationships/customXml" Target="../ink/ink160.xml"/><Relationship Id="rId38" Type="http://schemas.openxmlformats.org/officeDocument/2006/relationships/image" Target="../media/image137.png"/><Relationship Id="rId2" Type="http://schemas.openxmlformats.org/officeDocument/2006/relationships/image" Target="../media/image119.png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29" Type="http://schemas.openxmlformats.org/officeDocument/2006/relationships/customXml" Target="../ink/ink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customXml" Target="../ink/ink149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62.xml"/><Relationship Id="rId5" Type="http://schemas.openxmlformats.org/officeDocument/2006/relationships/customXml" Target="../ink/ink146.xml"/><Relationship Id="rId15" Type="http://schemas.openxmlformats.org/officeDocument/2006/relationships/customXml" Target="../ink/ink151.xml"/><Relationship Id="rId23" Type="http://schemas.openxmlformats.org/officeDocument/2006/relationships/customXml" Target="../ink/ink155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customXml" Target="../ink/ink153.xml"/><Relationship Id="rId31" Type="http://schemas.openxmlformats.org/officeDocument/2006/relationships/customXml" Target="../ink/ink159.xml"/><Relationship Id="rId4" Type="http://schemas.openxmlformats.org/officeDocument/2006/relationships/image" Target="../media/image120.png"/><Relationship Id="rId9" Type="http://schemas.openxmlformats.org/officeDocument/2006/relationships/customXml" Target="../ink/ink148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157.xml"/><Relationship Id="rId30" Type="http://schemas.openxmlformats.org/officeDocument/2006/relationships/image" Target="../media/image133.png"/><Relationship Id="rId35" Type="http://schemas.openxmlformats.org/officeDocument/2006/relationships/customXml" Target="../ink/ink161.xml"/><Relationship Id="rId8" Type="http://schemas.openxmlformats.org/officeDocument/2006/relationships/image" Target="../media/image122.png"/><Relationship Id="rId3" Type="http://schemas.openxmlformats.org/officeDocument/2006/relationships/customXml" Target="../ink/ink1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168.xml"/><Relationship Id="rId18" Type="http://schemas.openxmlformats.org/officeDocument/2006/relationships/image" Target="../media/image146.png"/><Relationship Id="rId3" Type="http://schemas.openxmlformats.org/officeDocument/2006/relationships/customXml" Target="../ink/ink163.xml"/><Relationship Id="rId21" Type="http://schemas.openxmlformats.org/officeDocument/2006/relationships/customXml" Target="../ink/ink172.xml"/><Relationship Id="rId7" Type="http://schemas.openxmlformats.org/officeDocument/2006/relationships/customXml" Target="../ink/ink165.xml"/><Relationship Id="rId12" Type="http://schemas.openxmlformats.org/officeDocument/2006/relationships/image" Target="../media/image143.png"/><Relationship Id="rId17" Type="http://schemas.openxmlformats.org/officeDocument/2006/relationships/customXml" Target="../ink/ink170.xml"/><Relationship Id="rId2" Type="http://schemas.openxmlformats.org/officeDocument/2006/relationships/image" Target="../media/image138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67.xml"/><Relationship Id="rId5" Type="http://schemas.openxmlformats.org/officeDocument/2006/relationships/customXml" Target="../ink/ink164.xml"/><Relationship Id="rId15" Type="http://schemas.openxmlformats.org/officeDocument/2006/relationships/customXml" Target="../ink/ink169.xml"/><Relationship Id="rId10" Type="http://schemas.openxmlformats.org/officeDocument/2006/relationships/image" Target="../media/image142.png"/><Relationship Id="rId19" Type="http://schemas.openxmlformats.org/officeDocument/2006/relationships/customXml" Target="../ink/ink171.xml"/><Relationship Id="rId4" Type="http://schemas.openxmlformats.org/officeDocument/2006/relationships/image" Target="../media/image139.png"/><Relationship Id="rId9" Type="http://schemas.openxmlformats.org/officeDocument/2006/relationships/customXml" Target="../ink/ink166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8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1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03880F8-EE31-4133-980C-6C541CEE691F}"/>
              </a:ext>
            </a:extLst>
          </p:cNvPr>
          <p:cNvGrpSpPr/>
          <p:nvPr/>
        </p:nvGrpSpPr>
        <p:grpSpPr>
          <a:xfrm>
            <a:off x="4063609" y="2860459"/>
            <a:ext cx="582480" cy="516240"/>
            <a:chOff x="4063609" y="2860459"/>
            <a:chExt cx="5824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14:cNvPr>
                <p14:cNvContentPartPr/>
                <p14:nvPr/>
              </p14:nvContentPartPr>
              <p14:xfrm>
                <a:off x="4063609" y="2860459"/>
                <a:ext cx="383040" cy="28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54609" y="2851819"/>
                  <a:ext cx="400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14:cNvPr>
                <p14:cNvContentPartPr/>
                <p14:nvPr/>
              </p14:nvContentPartPr>
              <p14:xfrm>
                <a:off x="4306249" y="3273379"/>
                <a:ext cx="124560" cy="103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7609" y="3264739"/>
                  <a:ext cx="142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14:cNvPr>
                <p14:cNvContentPartPr/>
                <p14:nvPr/>
              </p14:nvContentPartPr>
              <p14:xfrm>
                <a:off x="4492369" y="3234499"/>
                <a:ext cx="153720" cy="12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3729" y="3225499"/>
                  <a:ext cx="1713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9A741D-F0D1-46F9-B45E-A1C0A0E1A0B0}"/>
              </a:ext>
            </a:extLst>
          </p:cNvPr>
          <p:cNvGrpSpPr/>
          <p:nvPr/>
        </p:nvGrpSpPr>
        <p:grpSpPr>
          <a:xfrm>
            <a:off x="6698449" y="2657059"/>
            <a:ext cx="380520" cy="350640"/>
            <a:chOff x="6698449" y="2657059"/>
            <a:chExt cx="3805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14:cNvPr>
                <p14:cNvContentPartPr/>
                <p14:nvPr/>
              </p14:nvContentPartPr>
              <p14:xfrm>
                <a:off x="6698449" y="2764339"/>
                <a:ext cx="7992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89809" y="2755339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14:cNvPr>
                <p14:cNvContentPartPr/>
                <p14:nvPr/>
              </p14:nvContentPartPr>
              <p14:xfrm>
                <a:off x="6801049" y="2657059"/>
                <a:ext cx="277920" cy="35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92409" y="2648419"/>
                  <a:ext cx="2955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A4070-F1FC-4933-899A-4079B8EAD9C6}"/>
              </a:ext>
            </a:extLst>
          </p:cNvPr>
          <p:cNvGrpSpPr/>
          <p:nvPr/>
        </p:nvGrpSpPr>
        <p:grpSpPr>
          <a:xfrm>
            <a:off x="5342689" y="2657419"/>
            <a:ext cx="652680" cy="678600"/>
            <a:chOff x="5342689" y="2657419"/>
            <a:chExt cx="65268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14:cNvPr>
                <p14:cNvContentPartPr/>
                <p14:nvPr/>
              </p14:nvContentPartPr>
              <p14:xfrm>
                <a:off x="5342689" y="2805379"/>
                <a:ext cx="34200" cy="18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3689" y="2796739"/>
                  <a:ext cx="51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14:cNvPr>
                <p14:cNvContentPartPr/>
                <p14:nvPr/>
              </p14:nvContentPartPr>
              <p14:xfrm>
                <a:off x="5468689" y="2768659"/>
                <a:ext cx="137160" cy="21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0049" y="2760019"/>
                  <a:ext cx="154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14:cNvPr>
                <p14:cNvContentPartPr/>
                <p14:nvPr/>
              </p14:nvContentPartPr>
              <p14:xfrm>
                <a:off x="5529169" y="3169699"/>
                <a:ext cx="34200" cy="166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0529" y="3161059"/>
                  <a:ext cx="51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14:cNvPr>
                <p14:cNvContentPartPr/>
                <p14:nvPr/>
              </p14:nvContentPartPr>
              <p14:xfrm>
                <a:off x="5693689" y="2657419"/>
                <a:ext cx="301680" cy="39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84689" y="2648419"/>
                  <a:ext cx="31932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14:cNvPr>
              <p14:cNvContentPartPr/>
              <p14:nvPr/>
            </p14:nvContentPartPr>
            <p14:xfrm>
              <a:off x="5714779" y="1169899"/>
              <a:ext cx="104400" cy="24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139" y="1161259"/>
                <a:ext cx="12204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8B85DA-6681-4987-99BE-C37B31C517AB}"/>
              </a:ext>
            </a:extLst>
          </p:cNvPr>
          <p:cNvGrpSpPr/>
          <p:nvPr/>
        </p:nvGrpSpPr>
        <p:grpSpPr>
          <a:xfrm>
            <a:off x="7753099" y="1196539"/>
            <a:ext cx="126720" cy="249480"/>
            <a:chOff x="7753099" y="1196539"/>
            <a:chExt cx="1267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14:cNvPr>
                <p14:cNvContentPartPr/>
                <p14:nvPr/>
              </p14:nvContentPartPr>
              <p14:xfrm>
                <a:off x="7753099" y="1219939"/>
                <a:ext cx="53280" cy="83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459" y="1210939"/>
                  <a:ext cx="7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14:cNvPr>
                <p14:cNvContentPartPr/>
                <p14:nvPr/>
              </p14:nvContentPartPr>
              <p14:xfrm>
                <a:off x="7798459" y="1196539"/>
                <a:ext cx="81360" cy="24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89459" y="1187899"/>
                  <a:ext cx="9900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14:cNvPr>
              <p14:cNvContentPartPr/>
              <p14:nvPr/>
            </p14:nvContentPartPr>
            <p14:xfrm>
              <a:off x="5612899" y="3456619"/>
              <a:ext cx="145080" cy="19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3899" y="3447619"/>
                <a:ext cx="162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14:cNvPr>
              <p14:cNvContentPartPr/>
              <p14:nvPr/>
            </p14:nvContentPartPr>
            <p14:xfrm>
              <a:off x="7742659" y="3366259"/>
              <a:ext cx="145440" cy="15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4019" y="3357619"/>
                <a:ext cx="163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14:cNvPr>
              <p14:cNvContentPartPr/>
              <p14:nvPr/>
            </p14:nvContentPartPr>
            <p14:xfrm>
              <a:off x="5831059" y="1337659"/>
              <a:ext cx="565920" cy="573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2059" y="1328659"/>
                <a:ext cx="58356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14:cNvPr>
              <p14:cNvContentPartPr/>
              <p14:nvPr/>
            </p14:nvContentPartPr>
            <p14:xfrm>
              <a:off x="6381649" y="987739"/>
              <a:ext cx="441000" cy="44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649" y="979099"/>
                <a:ext cx="45864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4CF6D5-C4F5-4C20-8DF6-2B6346B3F53B}"/>
              </a:ext>
            </a:extLst>
          </p:cNvPr>
          <p:cNvGrpSpPr/>
          <p:nvPr/>
        </p:nvGrpSpPr>
        <p:grpSpPr>
          <a:xfrm>
            <a:off x="5935969" y="431899"/>
            <a:ext cx="1446480" cy="1676160"/>
            <a:chOff x="5935969" y="431899"/>
            <a:chExt cx="1446480" cy="167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14:cNvPr>
                <p14:cNvContentPartPr/>
                <p14:nvPr/>
              </p14:nvContentPartPr>
              <p14:xfrm>
                <a:off x="5936329" y="554659"/>
                <a:ext cx="56880" cy="1471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7689" y="545659"/>
                  <a:ext cx="745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14:cNvPr>
                <p14:cNvContentPartPr/>
                <p14:nvPr/>
              </p14:nvContentPartPr>
              <p14:xfrm>
                <a:off x="5967649" y="431899"/>
                <a:ext cx="1414800" cy="167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8649" y="423259"/>
                  <a:ext cx="1432440" cy="16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14:cNvPr>
                <p14:cNvContentPartPr/>
                <p14:nvPr/>
              </p14:nvContentPartPr>
              <p14:xfrm>
                <a:off x="5935969" y="494899"/>
                <a:ext cx="1326600" cy="149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6969" y="485899"/>
                  <a:ext cx="1344240" cy="151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14:cNvPr>
              <p14:cNvContentPartPr/>
              <p14:nvPr/>
            </p14:nvContentPartPr>
            <p14:xfrm>
              <a:off x="6388849" y="3277699"/>
              <a:ext cx="109080" cy="29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9849" y="3269059"/>
                <a:ext cx="126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14:cNvPr>
              <p14:cNvContentPartPr/>
              <p14:nvPr/>
            </p14:nvContentPartPr>
            <p14:xfrm>
              <a:off x="6367969" y="2622499"/>
              <a:ext cx="152280" cy="18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9329" y="2613859"/>
                <a:ext cx="169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14:cNvPr>
              <p14:cNvContentPartPr/>
              <p14:nvPr/>
            </p14:nvContentPartPr>
            <p14:xfrm>
              <a:off x="6390649" y="2588659"/>
              <a:ext cx="167400" cy="21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2009" y="2579659"/>
                <a:ext cx="185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14:cNvPr>
              <p14:cNvContentPartPr/>
              <p14:nvPr/>
            </p14:nvContentPartPr>
            <p14:xfrm>
              <a:off x="6563449" y="2621059"/>
              <a:ext cx="139680" cy="17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54449" y="2612059"/>
                <a:ext cx="157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14:cNvPr>
              <p14:cNvContentPartPr/>
              <p14:nvPr/>
            </p14:nvContentPartPr>
            <p14:xfrm>
              <a:off x="6746689" y="2609179"/>
              <a:ext cx="11700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7689" y="2600179"/>
                <a:ext cx="134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14:cNvPr>
              <p14:cNvContentPartPr/>
              <p14:nvPr/>
            </p14:nvContentPartPr>
            <p14:xfrm>
              <a:off x="5916529" y="3122179"/>
              <a:ext cx="578520" cy="55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7889" y="3113539"/>
                <a:ext cx="5961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14:cNvPr>
              <p14:cNvContentPartPr/>
              <p14:nvPr/>
            </p14:nvContentPartPr>
            <p14:xfrm>
              <a:off x="6380209" y="3033259"/>
              <a:ext cx="664920" cy="617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71209" y="3024619"/>
                <a:ext cx="68256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14:cNvPr>
              <p14:cNvContentPartPr/>
              <p14:nvPr/>
            </p14:nvContentPartPr>
            <p14:xfrm>
              <a:off x="6487489" y="4351939"/>
              <a:ext cx="410400" cy="425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8849" y="4343299"/>
                <a:ext cx="4280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14:cNvPr>
              <p14:cNvContentPartPr/>
              <p14:nvPr/>
            </p14:nvContentPartPr>
            <p14:xfrm>
              <a:off x="6234409" y="3818419"/>
              <a:ext cx="1109520" cy="1220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5409" y="3809779"/>
                <a:ext cx="1127160" cy="12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485D7-4314-46E0-8AA9-95C519E13E0B}"/>
              </a:ext>
            </a:extLst>
          </p:cNvPr>
          <p:cNvGrpSpPr/>
          <p:nvPr/>
        </p:nvGrpSpPr>
        <p:grpSpPr>
          <a:xfrm>
            <a:off x="5322169" y="3854779"/>
            <a:ext cx="699840" cy="719280"/>
            <a:chOff x="5322169" y="3854779"/>
            <a:chExt cx="6998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14:cNvPr>
                <p14:cNvContentPartPr/>
                <p14:nvPr/>
              </p14:nvContentPartPr>
              <p14:xfrm>
                <a:off x="5394889" y="3854779"/>
                <a:ext cx="160560" cy="24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5889" y="3845779"/>
                  <a:ext cx="178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14:cNvPr>
                <p14:cNvContentPartPr/>
                <p14:nvPr/>
              </p14:nvContentPartPr>
              <p14:xfrm>
                <a:off x="5586409" y="3959539"/>
                <a:ext cx="66240" cy="8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77769" y="3950539"/>
                  <a:ext cx="83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14:cNvPr>
                <p14:cNvContentPartPr/>
                <p14:nvPr/>
              </p14:nvContentPartPr>
              <p14:xfrm>
                <a:off x="5609089" y="3968179"/>
                <a:ext cx="137160" cy="20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0449" y="3959179"/>
                  <a:ext cx="15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14:cNvPr>
                <p14:cNvContentPartPr/>
                <p14:nvPr/>
              </p14:nvContentPartPr>
              <p14:xfrm>
                <a:off x="5762449" y="3986179"/>
                <a:ext cx="87120" cy="8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3809" y="3977179"/>
                  <a:ext cx="104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14:cNvPr>
                <p14:cNvContentPartPr/>
                <p14:nvPr/>
              </p14:nvContentPartPr>
              <p14:xfrm>
                <a:off x="5862889" y="3891139"/>
                <a:ext cx="7596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3889" y="3882499"/>
                  <a:ext cx="93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14:cNvPr>
                <p14:cNvContentPartPr/>
                <p14:nvPr/>
              </p14:nvContentPartPr>
              <p14:xfrm>
                <a:off x="5973409" y="3961339"/>
                <a:ext cx="4860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4409" y="3952699"/>
                  <a:ext cx="6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14:cNvPr>
                <p14:cNvContentPartPr/>
                <p14:nvPr/>
              </p14:nvContentPartPr>
              <p14:xfrm>
                <a:off x="5334769" y="4238539"/>
                <a:ext cx="2088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6129" y="4229539"/>
                  <a:ext cx="38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14:cNvPr>
                <p14:cNvContentPartPr/>
                <p14:nvPr/>
              </p14:nvContentPartPr>
              <p14:xfrm>
                <a:off x="5322169" y="4519339"/>
                <a:ext cx="51480" cy="54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3169" y="4510699"/>
                  <a:ext cx="691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25DDD9-632E-47B9-A2AF-924A6EA54E36}"/>
              </a:ext>
            </a:extLst>
          </p:cNvPr>
          <p:cNvGrpSpPr/>
          <p:nvPr/>
        </p:nvGrpSpPr>
        <p:grpSpPr>
          <a:xfrm>
            <a:off x="57529" y="4466059"/>
            <a:ext cx="732600" cy="725400"/>
            <a:chOff x="57529" y="4466059"/>
            <a:chExt cx="73260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14:cNvPr>
                <p14:cNvContentPartPr/>
                <p14:nvPr/>
              </p14:nvContentPartPr>
              <p14:xfrm>
                <a:off x="163009" y="4807339"/>
                <a:ext cx="111960" cy="251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369" y="4798699"/>
                  <a:ext cx="129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14:cNvPr>
                <p14:cNvContentPartPr/>
                <p14:nvPr/>
              </p14:nvContentPartPr>
              <p14:xfrm>
                <a:off x="301969" y="4733179"/>
                <a:ext cx="110880" cy="30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9" y="4724539"/>
                  <a:ext cx="128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14:cNvPr>
                <p14:cNvContentPartPr/>
                <p14:nvPr/>
              </p14:nvContentPartPr>
              <p14:xfrm>
                <a:off x="318169" y="4894099"/>
                <a:ext cx="189360" cy="9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9169" y="4885099"/>
                  <a:ext cx="20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14:cNvPr>
                <p14:cNvContentPartPr/>
                <p14:nvPr/>
              </p14:nvContentPartPr>
              <p14:xfrm>
                <a:off x="550369" y="4859539"/>
                <a:ext cx="84600" cy="19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1729" y="4850539"/>
                  <a:ext cx="10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14:cNvPr>
                <p14:cNvContentPartPr/>
                <p14:nvPr/>
              </p14:nvContentPartPr>
              <p14:xfrm>
                <a:off x="57529" y="4466059"/>
                <a:ext cx="732600" cy="72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89" y="4457059"/>
                  <a:ext cx="750240" cy="74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B02CCB-6F4F-4344-B8AA-F17713028CDC}"/>
                  </a:ext>
                </a:extLst>
              </p14:cNvPr>
              <p14:cNvContentPartPr/>
              <p14:nvPr/>
            </p14:nvContentPartPr>
            <p14:xfrm>
              <a:off x="4882609" y="1707019"/>
              <a:ext cx="902880" cy="4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B02CCB-6F4F-4344-B8AA-F17713028C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09" y="1698019"/>
                <a:ext cx="920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4165FA-4CD0-4AE4-9F26-A81A7FDBAEC1}"/>
                  </a:ext>
                </a:extLst>
              </p14:cNvPr>
              <p14:cNvContentPartPr/>
              <p14:nvPr/>
            </p14:nvContentPartPr>
            <p14:xfrm>
              <a:off x="2186209" y="2654179"/>
              <a:ext cx="2893320" cy="167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4165FA-4CD0-4AE4-9F26-A81A7FDBAE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7209" y="2645179"/>
                <a:ext cx="2910960" cy="169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C3ACC5D-8D82-4888-B0D6-B2461513BEAC}"/>
              </a:ext>
            </a:extLst>
          </p:cNvPr>
          <p:cNvGrpSpPr/>
          <p:nvPr/>
        </p:nvGrpSpPr>
        <p:grpSpPr>
          <a:xfrm>
            <a:off x="2966689" y="4218019"/>
            <a:ext cx="45000" cy="387720"/>
            <a:chOff x="2966689" y="4218019"/>
            <a:chExt cx="4500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88823F-E243-4D66-9CEA-F0BD8F709E18}"/>
                    </a:ext>
                  </a:extLst>
                </p14:cNvPr>
                <p14:cNvContentPartPr/>
                <p14:nvPr/>
              </p14:nvContentPartPr>
              <p14:xfrm>
                <a:off x="2999089" y="4218019"/>
                <a:ext cx="5040" cy="114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88823F-E243-4D66-9CEA-F0BD8F709E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0089" y="4209019"/>
                  <a:ext cx="22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87C794-BA25-4CA8-BB93-09EFB90F228D}"/>
                    </a:ext>
                  </a:extLst>
                </p14:cNvPr>
                <p14:cNvContentPartPr/>
                <p14:nvPr/>
              </p14:nvContentPartPr>
              <p14:xfrm>
                <a:off x="2966689" y="4476499"/>
                <a:ext cx="45000" cy="129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87C794-BA25-4CA8-BB93-09EFB90F22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8049" y="4467499"/>
                  <a:ext cx="626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DC76EC-7460-43E8-AA28-F25049AD27F2}"/>
              </a:ext>
            </a:extLst>
          </p:cNvPr>
          <p:cNvGrpSpPr/>
          <p:nvPr/>
        </p:nvGrpSpPr>
        <p:grpSpPr>
          <a:xfrm>
            <a:off x="3502369" y="4184899"/>
            <a:ext cx="765000" cy="410040"/>
            <a:chOff x="3502369" y="4184899"/>
            <a:chExt cx="76500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8989D-4F77-449C-81B7-70E994DCAE18}"/>
                    </a:ext>
                  </a:extLst>
                </p14:cNvPr>
                <p14:cNvContentPartPr/>
                <p14:nvPr/>
              </p14:nvContentPartPr>
              <p14:xfrm>
                <a:off x="3564649" y="4217299"/>
                <a:ext cx="7200" cy="13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8989D-4F77-449C-81B7-70E994DCAE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6009" y="4208299"/>
                  <a:ext cx="24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1C9762-95F0-4233-BCA3-0BAB99D96B4A}"/>
                    </a:ext>
                  </a:extLst>
                </p14:cNvPr>
                <p14:cNvContentPartPr/>
                <p14:nvPr/>
              </p14:nvContentPartPr>
              <p14:xfrm>
                <a:off x="3502369" y="4481179"/>
                <a:ext cx="25200" cy="113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1C9762-95F0-4233-BCA3-0BAB99D96B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3369" y="4472179"/>
                  <a:ext cx="4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699696-5299-45FB-BF8D-CE7FA72657F8}"/>
                    </a:ext>
                  </a:extLst>
                </p14:cNvPr>
                <p14:cNvContentPartPr/>
                <p14:nvPr/>
              </p14:nvContentPartPr>
              <p14:xfrm>
                <a:off x="3539089" y="4491979"/>
                <a:ext cx="97200" cy="82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699696-5299-45FB-BF8D-CE7FA72657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30449" y="4483339"/>
                  <a:ext cx="114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FEC4B0-98F1-449C-9B68-30CF0A7AD333}"/>
                    </a:ext>
                  </a:extLst>
                </p14:cNvPr>
                <p14:cNvContentPartPr/>
                <p14:nvPr/>
              </p14:nvContentPartPr>
              <p14:xfrm>
                <a:off x="4129489" y="4184899"/>
                <a:ext cx="11520" cy="156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FEC4B0-98F1-449C-9B68-30CF0A7AD3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0489" y="4175899"/>
                  <a:ext cx="29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1A2495-83D8-4635-8801-6DC61166580C}"/>
                    </a:ext>
                  </a:extLst>
                </p14:cNvPr>
                <p14:cNvContentPartPr/>
                <p14:nvPr/>
              </p14:nvContentPartPr>
              <p14:xfrm>
                <a:off x="4077649" y="4428979"/>
                <a:ext cx="4680" cy="14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1A2495-83D8-4635-8801-6DC6116658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69009" y="4419979"/>
                  <a:ext cx="22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FB284-3EC3-4AC7-B507-DC777A10AEA7}"/>
                    </a:ext>
                  </a:extLst>
                </p14:cNvPr>
                <p14:cNvContentPartPr/>
                <p14:nvPr/>
              </p14:nvContentPartPr>
              <p14:xfrm>
                <a:off x="4177369" y="4402699"/>
                <a:ext cx="90000" cy="13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FB284-3EC3-4AC7-B507-DC777A10AE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8369" y="4393699"/>
                  <a:ext cx="107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8E8B1B-9FB2-44DD-B13B-274CD3E90C1E}"/>
              </a:ext>
            </a:extLst>
          </p:cNvPr>
          <p:cNvGrpSpPr/>
          <p:nvPr/>
        </p:nvGrpSpPr>
        <p:grpSpPr>
          <a:xfrm>
            <a:off x="2756089" y="3444739"/>
            <a:ext cx="1654920" cy="476280"/>
            <a:chOff x="2756089" y="3444739"/>
            <a:chExt cx="165492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B69C19-7487-4E45-A6FD-F71621AEA234}"/>
                    </a:ext>
                  </a:extLst>
                </p14:cNvPr>
                <p14:cNvContentPartPr/>
                <p14:nvPr/>
              </p14:nvContentPartPr>
              <p14:xfrm>
                <a:off x="2756089" y="3473179"/>
                <a:ext cx="520920" cy="447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B69C19-7487-4E45-A6FD-F71621AEA2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47089" y="3464539"/>
                  <a:ext cx="5385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A0DC66-37FD-4A68-AF35-A9769623A7BB}"/>
                    </a:ext>
                  </a:extLst>
                </p14:cNvPr>
                <p14:cNvContentPartPr/>
                <p14:nvPr/>
              </p14:nvContentPartPr>
              <p14:xfrm>
                <a:off x="3290329" y="3447259"/>
                <a:ext cx="563040" cy="43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A0DC66-37FD-4A68-AF35-A9769623A7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689" y="3438619"/>
                  <a:ext cx="580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5E3989-872B-4784-9254-3C9D7D176DBB}"/>
                    </a:ext>
                  </a:extLst>
                </p14:cNvPr>
                <p14:cNvContentPartPr/>
                <p14:nvPr/>
              </p14:nvContentPartPr>
              <p14:xfrm>
                <a:off x="3881089" y="3444739"/>
                <a:ext cx="529920" cy="46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5E3989-872B-4784-9254-3C9D7D176D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2449" y="3435739"/>
                  <a:ext cx="5475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3BEF8F-E70B-45C7-B924-0F5BAEE08F08}"/>
                    </a:ext>
                  </a:extLst>
                </p14:cNvPr>
                <p14:cNvContentPartPr/>
                <p14:nvPr/>
              </p14:nvContentPartPr>
              <p14:xfrm>
                <a:off x="4099609" y="3643459"/>
                <a:ext cx="37440" cy="42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3BEF8F-E70B-45C7-B924-0F5BAEE08F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90609" y="3634459"/>
                  <a:ext cx="55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5BEC37-E9D5-4EE4-B125-11F7EECACB12}"/>
                    </a:ext>
                  </a:extLst>
                </p14:cNvPr>
                <p14:cNvContentPartPr/>
                <p14:nvPr/>
              </p14:nvContentPartPr>
              <p14:xfrm>
                <a:off x="3534409" y="3651739"/>
                <a:ext cx="38880" cy="3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5BEC37-E9D5-4EE4-B125-11F7EECACB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5409" y="3643099"/>
                  <a:ext cx="56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3CCF67-27EC-4D02-90F4-7F8CFE319487}"/>
                    </a:ext>
                  </a:extLst>
                </p14:cNvPr>
                <p14:cNvContentPartPr/>
                <p14:nvPr/>
              </p14:nvContentPartPr>
              <p14:xfrm>
                <a:off x="2996929" y="3712219"/>
                <a:ext cx="17640" cy="24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3CCF67-27EC-4D02-90F4-7F8CFE3194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88289" y="3703219"/>
                  <a:ext cx="352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D95C4-D0BB-4B1B-8DAF-6E340E2DB27D}"/>
              </a:ext>
            </a:extLst>
          </p:cNvPr>
          <p:cNvGrpSpPr/>
          <p:nvPr/>
        </p:nvGrpSpPr>
        <p:grpSpPr>
          <a:xfrm>
            <a:off x="2703889" y="3031819"/>
            <a:ext cx="507240" cy="308520"/>
            <a:chOff x="2703889" y="3031819"/>
            <a:chExt cx="50724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C55A9A-E449-4C37-885D-204C858324DA}"/>
                    </a:ext>
                  </a:extLst>
                </p14:cNvPr>
                <p14:cNvContentPartPr/>
                <p14:nvPr/>
              </p14:nvContentPartPr>
              <p14:xfrm>
                <a:off x="2737369" y="3179779"/>
                <a:ext cx="473760" cy="9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C55A9A-E449-4C37-885D-204C858324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8729" y="3170779"/>
                  <a:ext cx="491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9814E9-3BD0-4DAB-9E74-669E6144752C}"/>
                    </a:ext>
                  </a:extLst>
                </p14:cNvPr>
                <p14:cNvContentPartPr/>
                <p14:nvPr/>
              </p14:nvContentPartPr>
              <p14:xfrm>
                <a:off x="2712529" y="3151699"/>
                <a:ext cx="88920" cy="121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9814E9-3BD0-4DAB-9E74-669E61447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03889" y="3142699"/>
                  <a:ext cx="106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D8571C-CD96-4CCA-8FB0-54B6C50F232A}"/>
                    </a:ext>
                  </a:extLst>
                </p14:cNvPr>
                <p14:cNvContentPartPr/>
                <p14:nvPr/>
              </p14:nvContentPartPr>
              <p14:xfrm>
                <a:off x="2703889" y="3258979"/>
                <a:ext cx="115560" cy="81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D8571C-CD96-4CCA-8FB0-54B6C50F23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95249" y="3249979"/>
                  <a:ext cx="133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9E214-209A-4DB4-86BB-83BBD638FA4E}"/>
                    </a:ext>
                  </a:extLst>
                </p14:cNvPr>
                <p14:cNvContentPartPr/>
                <p14:nvPr/>
              </p14:nvContentPartPr>
              <p14:xfrm>
                <a:off x="2911249" y="3031819"/>
                <a:ext cx="73800" cy="14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9E214-209A-4DB4-86BB-83BBD638FA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2249" y="3023179"/>
                  <a:ext cx="914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E5073EF-61CE-4CED-82AB-1109192C44E6}"/>
              </a:ext>
            </a:extLst>
          </p:cNvPr>
          <p:cNvGrpSpPr/>
          <p:nvPr/>
        </p:nvGrpSpPr>
        <p:grpSpPr>
          <a:xfrm>
            <a:off x="3297889" y="2924539"/>
            <a:ext cx="1108440" cy="316800"/>
            <a:chOff x="3297889" y="2924539"/>
            <a:chExt cx="110844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269763-D38A-4A55-BE0E-DC0D1963F144}"/>
                    </a:ext>
                  </a:extLst>
                </p14:cNvPr>
                <p14:cNvContentPartPr/>
                <p14:nvPr/>
              </p14:nvContentPartPr>
              <p14:xfrm>
                <a:off x="3301849" y="3151699"/>
                <a:ext cx="489960" cy="75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269763-D38A-4A55-BE0E-DC0D1963F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3209" y="3142699"/>
                  <a:ext cx="50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CE394C-4A0E-41CB-B443-BE69F73D9C5D}"/>
                    </a:ext>
                  </a:extLst>
                </p14:cNvPr>
                <p14:cNvContentPartPr/>
                <p14:nvPr/>
              </p14:nvContentPartPr>
              <p14:xfrm>
                <a:off x="3297889" y="3135499"/>
                <a:ext cx="52200" cy="105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CE394C-4A0E-41CB-B443-BE69F73D9C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88889" y="3126859"/>
                  <a:ext cx="69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C788DA-D092-46FD-9518-E2810522A521}"/>
                    </a:ext>
                  </a:extLst>
                </p14:cNvPr>
                <p14:cNvContentPartPr/>
                <p14:nvPr/>
              </p14:nvContentPartPr>
              <p14:xfrm>
                <a:off x="3475369" y="2934259"/>
                <a:ext cx="65520" cy="169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C788DA-D092-46FD-9518-E2810522A5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6729" y="2925619"/>
                  <a:ext cx="83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AAA5B8-D772-45FC-91B2-F6252E4CDDDE}"/>
                    </a:ext>
                  </a:extLst>
                </p14:cNvPr>
                <p14:cNvContentPartPr/>
                <p14:nvPr/>
              </p14:nvContentPartPr>
              <p14:xfrm>
                <a:off x="3877849" y="3126499"/>
                <a:ext cx="528480" cy="8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AAA5B8-D772-45FC-91B2-F6252E4CDD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69209" y="3117859"/>
                  <a:ext cx="546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C49FCF-6531-4E10-970C-4822E2EFA793}"/>
                    </a:ext>
                  </a:extLst>
                </p14:cNvPr>
                <p14:cNvContentPartPr/>
                <p14:nvPr/>
              </p14:nvContentPartPr>
              <p14:xfrm>
                <a:off x="3887209" y="3130099"/>
                <a:ext cx="64080" cy="95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C49FCF-6531-4E10-970C-4822E2EFA7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8569" y="3121099"/>
                  <a:ext cx="81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03BCD1-EF9F-43C2-AAD9-3B83BDC7619F}"/>
                    </a:ext>
                  </a:extLst>
                </p14:cNvPr>
                <p14:cNvContentPartPr/>
                <p14:nvPr/>
              </p14:nvContentPartPr>
              <p14:xfrm>
                <a:off x="4082689" y="2924539"/>
                <a:ext cx="71640" cy="184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03BCD1-EF9F-43C2-AAD9-3B83BDC761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3689" y="2915899"/>
                  <a:ext cx="89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F9C96-2A93-4192-BA58-95673E971445}"/>
              </a:ext>
            </a:extLst>
          </p:cNvPr>
          <p:cNvGrpSpPr/>
          <p:nvPr/>
        </p:nvGrpSpPr>
        <p:grpSpPr>
          <a:xfrm>
            <a:off x="5402809" y="2751379"/>
            <a:ext cx="1242360" cy="250200"/>
            <a:chOff x="5402809" y="2751379"/>
            <a:chExt cx="12423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46D821-FB80-4A01-8B98-658F4299742B}"/>
                    </a:ext>
                  </a:extLst>
                </p14:cNvPr>
                <p14:cNvContentPartPr/>
                <p14:nvPr/>
              </p14:nvContentPartPr>
              <p14:xfrm>
                <a:off x="5402809" y="2841019"/>
                <a:ext cx="171000" cy="15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46D821-FB80-4A01-8B98-658F429974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3809" y="2832019"/>
                  <a:ext cx="188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11583E-0EA7-4442-857C-63549E369F1A}"/>
                    </a:ext>
                  </a:extLst>
                </p14:cNvPr>
                <p14:cNvContentPartPr/>
                <p14:nvPr/>
              </p14:nvContentPartPr>
              <p14:xfrm>
                <a:off x="5567689" y="2842459"/>
                <a:ext cx="151200" cy="13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11583E-0EA7-4442-857C-63549E369F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8689" y="2833819"/>
                  <a:ext cx="168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CD718E-9F2A-462E-B8C2-E7D758F57E3B}"/>
                    </a:ext>
                  </a:extLst>
                </p14:cNvPr>
                <p14:cNvContentPartPr/>
                <p14:nvPr/>
              </p14:nvContentPartPr>
              <p14:xfrm>
                <a:off x="5700529" y="2757859"/>
                <a:ext cx="132840" cy="214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CD718E-9F2A-462E-B8C2-E7D758F57E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91529" y="2749219"/>
                  <a:ext cx="150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0954B8-6704-4DF6-B2EF-6635A89F0D55}"/>
                    </a:ext>
                  </a:extLst>
                </p14:cNvPr>
                <p14:cNvContentPartPr/>
                <p14:nvPr/>
              </p14:nvContentPartPr>
              <p14:xfrm>
                <a:off x="5862169" y="2781619"/>
                <a:ext cx="74520" cy="219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0954B8-6704-4DF6-B2EF-6635A89F0D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3169" y="2772619"/>
                  <a:ext cx="92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C9BD02-1A7A-44A9-B38F-6A30A098447A}"/>
                    </a:ext>
                  </a:extLst>
                </p14:cNvPr>
                <p14:cNvContentPartPr/>
                <p14:nvPr/>
              </p14:nvContentPartPr>
              <p14:xfrm>
                <a:off x="5941369" y="2824459"/>
                <a:ext cx="123120" cy="12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C9BD02-1A7A-44A9-B38F-6A30A09844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32729" y="2815819"/>
                  <a:ext cx="140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766425-58FE-43BC-A25C-64C2D8B82A65}"/>
                    </a:ext>
                  </a:extLst>
                </p14:cNvPr>
                <p14:cNvContentPartPr/>
                <p14:nvPr/>
              </p14:nvContentPartPr>
              <p14:xfrm>
                <a:off x="6094729" y="2860819"/>
                <a:ext cx="56520" cy="107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766425-58FE-43BC-A25C-64C2D8B82A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85729" y="2851819"/>
                  <a:ext cx="74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8E50B7-840D-435F-BA84-9398B83B2EE9}"/>
                    </a:ext>
                  </a:extLst>
                </p14:cNvPr>
                <p14:cNvContentPartPr/>
                <p14:nvPr/>
              </p14:nvContentPartPr>
              <p14:xfrm>
                <a:off x="6255649" y="2826619"/>
                <a:ext cx="99000" cy="54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8E50B7-840D-435F-BA84-9398B83B2E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7009" y="2817619"/>
                  <a:ext cx="11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2B3814-9955-4192-A3AC-4E15201923BD}"/>
                    </a:ext>
                  </a:extLst>
                </p14:cNvPr>
                <p14:cNvContentPartPr/>
                <p14:nvPr/>
              </p14:nvContentPartPr>
              <p14:xfrm>
                <a:off x="6473809" y="2751379"/>
                <a:ext cx="171360" cy="197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2B3814-9955-4192-A3AC-4E15201923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64809" y="2742739"/>
                  <a:ext cx="18900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3C10DD4-D057-41F2-870B-0C8C5AB1554C}"/>
                  </a:ext>
                </a:extLst>
              </p14:cNvPr>
              <p14:cNvContentPartPr/>
              <p14:nvPr/>
            </p14:nvContentPartPr>
            <p14:xfrm>
              <a:off x="2134009" y="3683419"/>
              <a:ext cx="132840" cy="42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3C10DD4-D057-41F2-870B-0C8C5AB155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25369" y="3674419"/>
                <a:ext cx="15048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C4EFEFA-CE82-4CAC-A729-4765C18C0AA5}"/>
              </a:ext>
            </a:extLst>
          </p:cNvPr>
          <p:cNvGrpSpPr/>
          <p:nvPr/>
        </p:nvGrpSpPr>
        <p:grpSpPr>
          <a:xfrm>
            <a:off x="1926289" y="3667939"/>
            <a:ext cx="102600" cy="165600"/>
            <a:chOff x="1926289" y="3667939"/>
            <a:chExt cx="10260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58AC8A-4125-4478-B61C-15BF89DF0D74}"/>
                    </a:ext>
                  </a:extLst>
                </p14:cNvPr>
                <p14:cNvContentPartPr/>
                <p14:nvPr/>
              </p14:nvContentPartPr>
              <p14:xfrm>
                <a:off x="1947529" y="3667939"/>
                <a:ext cx="81360" cy="12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58AC8A-4125-4478-B61C-15BF89DF0D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38889" y="3659299"/>
                  <a:ext cx="99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F25C05-DD54-43B0-85E6-7A98537609F0}"/>
                    </a:ext>
                  </a:extLst>
                </p14:cNvPr>
                <p14:cNvContentPartPr/>
                <p14:nvPr/>
              </p14:nvContentPartPr>
              <p14:xfrm>
                <a:off x="1926289" y="3694219"/>
                <a:ext cx="96120" cy="13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F25C05-DD54-43B0-85E6-7A98537609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7289" y="3685219"/>
                  <a:ext cx="113760" cy="15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002E84-14D0-4071-90C1-51F26D80A996}"/>
                  </a:ext>
                </a:extLst>
              </p14:cNvPr>
              <p14:cNvContentPartPr/>
              <p14:nvPr/>
            </p14:nvContentPartPr>
            <p14:xfrm>
              <a:off x="1200529" y="2076739"/>
              <a:ext cx="1334520" cy="5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002E84-14D0-4071-90C1-51F26D80A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529" y="2067739"/>
                <a:ext cx="1352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51984-529A-4717-A670-979F5F244327}"/>
                  </a:ext>
                </a:extLst>
              </p14:cNvPr>
              <p14:cNvContentPartPr/>
              <p14:nvPr/>
            </p14:nvContentPartPr>
            <p14:xfrm>
              <a:off x="2625769" y="1840219"/>
              <a:ext cx="311760" cy="16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51984-529A-4717-A670-979F5F2443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6769" y="1831579"/>
                <a:ext cx="3294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28820E-9E75-4CFD-844A-38E7F6EA99FC}"/>
              </a:ext>
            </a:extLst>
          </p:cNvPr>
          <p:cNvGrpSpPr/>
          <p:nvPr/>
        </p:nvGrpSpPr>
        <p:grpSpPr>
          <a:xfrm>
            <a:off x="3189889" y="1410379"/>
            <a:ext cx="4835520" cy="1857240"/>
            <a:chOff x="3189889" y="1410379"/>
            <a:chExt cx="4835520" cy="185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6BD6D1-55EC-4BDF-A7B4-FA93198A049D}"/>
                    </a:ext>
                  </a:extLst>
                </p14:cNvPr>
                <p14:cNvContentPartPr/>
                <p14:nvPr/>
              </p14:nvContentPartPr>
              <p14:xfrm>
                <a:off x="3189889" y="1729699"/>
                <a:ext cx="104400" cy="14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6BD6D1-55EC-4BDF-A7B4-FA93198A04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1249" y="1720699"/>
                  <a:ext cx="12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A3246E-FF24-4A64-85E6-947F4455FF73}"/>
                    </a:ext>
                  </a:extLst>
                </p14:cNvPr>
                <p14:cNvContentPartPr/>
                <p14:nvPr/>
              </p14:nvContentPartPr>
              <p14:xfrm>
                <a:off x="3399049" y="1626739"/>
                <a:ext cx="54360" cy="222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A3246E-FF24-4A64-85E6-947F4455FF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0409" y="1617739"/>
                  <a:ext cx="72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B120F3-0C53-49D3-A89E-3C5994018359}"/>
                    </a:ext>
                  </a:extLst>
                </p14:cNvPr>
                <p14:cNvContentPartPr/>
                <p14:nvPr/>
              </p14:nvContentPartPr>
              <p14:xfrm>
                <a:off x="3468169" y="1748059"/>
                <a:ext cx="90720" cy="11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B120F3-0C53-49D3-A89E-3C59940183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9529" y="1739419"/>
                  <a:ext cx="108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A23F29-59B6-4D51-B85C-7E90CF69956C}"/>
                    </a:ext>
                  </a:extLst>
                </p14:cNvPr>
                <p14:cNvContentPartPr/>
                <p14:nvPr/>
              </p14:nvContentPartPr>
              <p14:xfrm>
                <a:off x="3623689" y="1685419"/>
                <a:ext cx="155520" cy="124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A23F29-59B6-4D51-B85C-7E90CF6995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4689" y="1676779"/>
                  <a:ext cx="173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BA55EA-3DA4-4DD1-981F-EB8DE57E252F}"/>
                    </a:ext>
                  </a:extLst>
                </p14:cNvPr>
                <p14:cNvContentPartPr/>
                <p14:nvPr/>
              </p14:nvContentPartPr>
              <p14:xfrm>
                <a:off x="4028329" y="1717819"/>
                <a:ext cx="40680" cy="19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BA55EA-3DA4-4DD1-981F-EB8DE57E2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9329" y="1708819"/>
                  <a:ext cx="58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0AA657-65C5-4CCE-A3D1-B75754917F34}"/>
                    </a:ext>
                  </a:extLst>
                </p14:cNvPr>
                <p14:cNvContentPartPr/>
                <p14:nvPr/>
              </p14:nvContentPartPr>
              <p14:xfrm>
                <a:off x="4004929" y="1595419"/>
                <a:ext cx="17640" cy="1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0AA657-65C5-4CCE-A3D1-B75754917F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96289" y="1586419"/>
                  <a:ext cx="35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9AA803-71D6-4682-9A0A-7A4FCFC4BD18}"/>
                    </a:ext>
                  </a:extLst>
                </p14:cNvPr>
                <p14:cNvContentPartPr/>
                <p14:nvPr/>
              </p14:nvContentPartPr>
              <p14:xfrm>
                <a:off x="4098889" y="1713499"/>
                <a:ext cx="204120" cy="10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9AA803-71D6-4682-9A0A-7A4FCFC4B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0249" y="1704499"/>
                  <a:ext cx="221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B3D5B6-BCCB-4631-B36C-B795CDB9493F}"/>
                    </a:ext>
                  </a:extLst>
                </p14:cNvPr>
                <p14:cNvContentPartPr/>
                <p14:nvPr/>
              </p14:nvContentPartPr>
              <p14:xfrm>
                <a:off x="4345849" y="1608019"/>
                <a:ext cx="111240" cy="17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B3D5B6-BCCB-4631-B36C-B795CDB949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37209" y="1599019"/>
                  <a:ext cx="128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084EB1-1441-4FA0-887A-EC338835995B}"/>
                    </a:ext>
                  </a:extLst>
                </p14:cNvPr>
                <p14:cNvContentPartPr/>
                <p14:nvPr/>
              </p14:nvContentPartPr>
              <p14:xfrm>
                <a:off x="4733569" y="1573459"/>
                <a:ext cx="10080" cy="20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084EB1-1441-4FA0-887A-EC33883599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24569" y="1564819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6B483A-CF81-4BA5-B600-41DB045B4083}"/>
                    </a:ext>
                  </a:extLst>
                </p14:cNvPr>
                <p14:cNvContentPartPr/>
                <p14:nvPr/>
              </p14:nvContentPartPr>
              <p14:xfrm>
                <a:off x="4786849" y="1563739"/>
                <a:ext cx="54720" cy="219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6B483A-CF81-4BA5-B600-41DB045B40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8209" y="1555099"/>
                  <a:ext cx="72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9B891E-2865-416A-85F7-B5B0C9C36DFB}"/>
                    </a:ext>
                  </a:extLst>
                </p14:cNvPr>
                <p14:cNvContentPartPr/>
                <p14:nvPr/>
              </p14:nvContentPartPr>
              <p14:xfrm>
                <a:off x="4897369" y="1552939"/>
                <a:ext cx="73080" cy="23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9B891E-2865-416A-85F7-B5B0C9C36D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8369" y="1543939"/>
                  <a:ext cx="90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AA33E0-5104-4164-8C4A-EFBF72753646}"/>
                    </a:ext>
                  </a:extLst>
                </p14:cNvPr>
                <p14:cNvContentPartPr/>
                <p14:nvPr/>
              </p14:nvContentPartPr>
              <p14:xfrm>
                <a:off x="5017609" y="1640419"/>
                <a:ext cx="51120" cy="102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AA33E0-5104-4164-8C4A-EFBF727536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8609" y="1631419"/>
                  <a:ext cx="68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34A3F1-AFB2-490E-AB2B-896952451C7B}"/>
                    </a:ext>
                  </a:extLst>
                </p14:cNvPr>
                <p14:cNvContentPartPr/>
                <p14:nvPr/>
              </p14:nvContentPartPr>
              <p14:xfrm>
                <a:off x="3466369" y="2019859"/>
                <a:ext cx="152640" cy="213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34A3F1-AFB2-490E-AB2B-896952451C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7729" y="2011219"/>
                  <a:ext cx="170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8540E6-FB78-4161-8539-80B718277449}"/>
                    </a:ext>
                  </a:extLst>
                </p14:cNvPr>
                <p14:cNvContentPartPr/>
                <p14:nvPr/>
              </p14:nvContentPartPr>
              <p14:xfrm>
                <a:off x="3632689" y="2082859"/>
                <a:ext cx="12312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8540E6-FB78-4161-8539-80B7182774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4049" y="2073859"/>
                  <a:ext cx="140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314A1B-B102-4D38-AD3C-ED5B3FA75FEF}"/>
                    </a:ext>
                  </a:extLst>
                </p14:cNvPr>
                <p14:cNvContentPartPr/>
                <p14:nvPr/>
              </p14:nvContentPartPr>
              <p14:xfrm>
                <a:off x="3816289" y="1952179"/>
                <a:ext cx="137520" cy="307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314A1B-B102-4D38-AD3C-ED5B3FA75F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7289" y="1943539"/>
                  <a:ext cx="155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144FD0-66EA-4963-8BF4-874A19593B49}"/>
                    </a:ext>
                  </a:extLst>
                </p14:cNvPr>
                <p14:cNvContentPartPr/>
                <p14:nvPr/>
              </p14:nvContentPartPr>
              <p14:xfrm>
                <a:off x="4159729" y="1994659"/>
                <a:ext cx="142560" cy="194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144FD0-66EA-4963-8BF4-874A19593B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0729" y="1985659"/>
                  <a:ext cx="160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ADC2CC-76C3-4876-AED4-E68BB1DA2882}"/>
                    </a:ext>
                  </a:extLst>
                </p14:cNvPr>
                <p14:cNvContentPartPr/>
                <p14:nvPr/>
              </p14:nvContentPartPr>
              <p14:xfrm>
                <a:off x="4298689" y="2047939"/>
                <a:ext cx="120960" cy="134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ADC2CC-76C3-4876-AED4-E68BB1DA28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9689" y="2038939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B0AF1F-020C-4042-A0A5-9F42513F6100}"/>
                    </a:ext>
                  </a:extLst>
                </p14:cNvPr>
                <p14:cNvContentPartPr/>
                <p14:nvPr/>
              </p14:nvContentPartPr>
              <p14:xfrm>
                <a:off x="4406329" y="2064139"/>
                <a:ext cx="242640" cy="25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B0AF1F-020C-4042-A0A5-9F42513F61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7689" y="2055139"/>
                  <a:ext cx="260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E12E7B-B750-4DFD-933C-CE4D5C1A3321}"/>
                    </a:ext>
                  </a:extLst>
                </p14:cNvPr>
                <p14:cNvContentPartPr/>
                <p14:nvPr/>
              </p14:nvContentPartPr>
              <p14:xfrm>
                <a:off x="4738249" y="1942099"/>
                <a:ext cx="146160" cy="239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E12E7B-B750-4DFD-933C-CE4D5C1A33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29609" y="1933459"/>
                  <a:ext cx="163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EAE9F7-9972-4C4D-BD87-45A9DC636496}"/>
                    </a:ext>
                  </a:extLst>
                </p14:cNvPr>
                <p14:cNvContentPartPr/>
                <p14:nvPr/>
              </p14:nvContentPartPr>
              <p14:xfrm>
                <a:off x="4969009" y="1943899"/>
                <a:ext cx="14400" cy="251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EAE9F7-9972-4C4D-BD87-45A9DC6364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0369" y="1934899"/>
                  <a:ext cx="32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CBCDE0-F3F1-4B8C-A0ED-691841F246F9}"/>
                    </a:ext>
                  </a:extLst>
                </p14:cNvPr>
                <p14:cNvContentPartPr/>
                <p14:nvPr/>
              </p14:nvContentPartPr>
              <p14:xfrm>
                <a:off x="4919329" y="2045779"/>
                <a:ext cx="194400" cy="9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CBCDE0-F3F1-4B8C-A0ED-691841F246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10329" y="2037139"/>
                  <a:ext cx="212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E48B23-10D9-4B16-A3A0-A0EB902FBAA4}"/>
                    </a:ext>
                  </a:extLst>
                </p14:cNvPr>
                <p14:cNvContentPartPr/>
                <p14:nvPr/>
              </p14:nvContentPartPr>
              <p14:xfrm>
                <a:off x="5309929" y="1649059"/>
                <a:ext cx="140760" cy="145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E48B23-10D9-4B16-A3A0-A0EB902FBA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1289" y="1640419"/>
                  <a:ext cx="158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0DA6A2-9C31-4031-A134-1DA48C55892E}"/>
                    </a:ext>
                  </a:extLst>
                </p14:cNvPr>
                <p14:cNvContentPartPr/>
                <p14:nvPr/>
              </p14:nvContentPartPr>
              <p14:xfrm>
                <a:off x="5474809" y="1663819"/>
                <a:ext cx="109080" cy="13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0DA6A2-9C31-4031-A134-1DA48C5589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6169" y="1655179"/>
                  <a:ext cx="126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D2C9B8-EA52-4E70-8C52-3BCD7821A383}"/>
                    </a:ext>
                  </a:extLst>
                </p14:cNvPr>
                <p14:cNvContentPartPr/>
                <p14:nvPr/>
              </p14:nvContentPartPr>
              <p14:xfrm>
                <a:off x="5586409" y="1648339"/>
                <a:ext cx="115920" cy="140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D2C9B8-EA52-4E70-8C52-3BCD7821A3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7409" y="1639699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CC0318-2DFA-4230-9070-E81A3ACB0EC5}"/>
                    </a:ext>
                  </a:extLst>
                </p14:cNvPr>
                <p14:cNvContentPartPr/>
                <p14:nvPr/>
              </p14:nvContentPartPr>
              <p14:xfrm>
                <a:off x="6084289" y="1624219"/>
                <a:ext cx="123120" cy="10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CC0318-2DFA-4230-9070-E81A3ACB0E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75649" y="1615219"/>
                  <a:ext cx="140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87CC15-BBE2-4CF7-AC49-C0816E6C46A5}"/>
                    </a:ext>
                  </a:extLst>
                </p14:cNvPr>
                <p14:cNvContentPartPr/>
                <p14:nvPr/>
              </p14:nvContentPartPr>
              <p14:xfrm>
                <a:off x="6258889" y="1496059"/>
                <a:ext cx="118800" cy="219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87CC15-BBE2-4CF7-AC49-C0816E6C46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50249" y="1487059"/>
                  <a:ext cx="136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04CB60-5F67-4A80-A05D-CE1B80C2F6F3}"/>
                    </a:ext>
                  </a:extLst>
                </p14:cNvPr>
                <p14:cNvContentPartPr/>
                <p14:nvPr/>
              </p14:nvContentPartPr>
              <p14:xfrm>
                <a:off x="6415849" y="1470859"/>
                <a:ext cx="165600" cy="206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04CB60-5F67-4A80-A05D-CE1B80C2F6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7209" y="1462219"/>
                  <a:ext cx="18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BD8798-E8FD-4108-88C9-0C85BB5D02A1}"/>
                    </a:ext>
                  </a:extLst>
                </p14:cNvPr>
                <p14:cNvContentPartPr/>
                <p14:nvPr/>
              </p14:nvContentPartPr>
              <p14:xfrm>
                <a:off x="6637249" y="1584259"/>
                <a:ext cx="59040" cy="77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BD8798-E8FD-4108-88C9-0C85BB5D02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28249" y="1575619"/>
                  <a:ext cx="76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2FA0B8-D2F2-4CDD-A0C9-280D4094A901}"/>
                    </a:ext>
                  </a:extLst>
                </p14:cNvPr>
                <p14:cNvContentPartPr/>
                <p14:nvPr/>
              </p14:nvContentPartPr>
              <p14:xfrm>
                <a:off x="6977809" y="1410379"/>
                <a:ext cx="267840" cy="23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2FA0B8-D2F2-4CDD-A0C9-280D4094A9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69169" y="1401739"/>
                  <a:ext cx="285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2D26B4-22FD-4A62-8605-DF0551DC988B}"/>
                    </a:ext>
                  </a:extLst>
                </p14:cNvPr>
                <p14:cNvContentPartPr/>
                <p14:nvPr/>
              </p14:nvContentPartPr>
              <p14:xfrm>
                <a:off x="7262569" y="1582459"/>
                <a:ext cx="65160" cy="5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2D26B4-22FD-4A62-8605-DF0551DC98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53569" y="1573819"/>
                  <a:ext cx="82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055052-2908-40F7-A117-5EFAA79C17D9}"/>
                    </a:ext>
                  </a:extLst>
                </p14:cNvPr>
                <p14:cNvContentPartPr/>
                <p14:nvPr/>
              </p14:nvContentPartPr>
              <p14:xfrm>
                <a:off x="7373089" y="1538539"/>
                <a:ext cx="147600" cy="92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055052-2908-40F7-A117-5EFAA79C17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64089" y="1529899"/>
                  <a:ext cx="165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2B61C7-D278-4CC6-9A23-A9A9A5BFB1F2}"/>
                    </a:ext>
                  </a:extLst>
                </p14:cNvPr>
                <p14:cNvContentPartPr/>
                <p14:nvPr/>
              </p14:nvContentPartPr>
              <p14:xfrm>
                <a:off x="5269969" y="2039659"/>
                <a:ext cx="187560" cy="105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2B61C7-D278-4CC6-9A23-A9A9A5BFB1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60969" y="2030659"/>
                  <a:ext cx="20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4F6D4B-92AD-45E9-873D-C20535579E4E}"/>
                    </a:ext>
                  </a:extLst>
                </p14:cNvPr>
                <p14:cNvContentPartPr/>
                <p14:nvPr/>
              </p14:nvContentPartPr>
              <p14:xfrm>
                <a:off x="5585329" y="1974139"/>
                <a:ext cx="124920" cy="216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4F6D4B-92AD-45E9-873D-C20535579E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76689" y="1965499"/>
                  <a:ext cx="142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33DC3E-7FD7-4053-9BA4-EFF8C2472DF1}"/>
                    </a:ext>
                  </a:extLst>
                </p14:cNvPr>
                <p14:cNvContentPartPr/>
                <p14:nvPr/>
              </p14:nvContentPartPr>
              <p14:xfrm>
                <a:off x="5700169" y="1949299"/>
                <a:ext cx="12600" cy="7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33DC3E-7FD7-4053-9BA4-EFF8C2472D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91169" y="1940659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DB3799C-FF67-4699-85E3-EDDDF5472719}"/>
                    </a:ext>
                  </a:extLst>
                </p14:cNvPr>
                <p14:cNvContentPartPr/>
                <p14:nvPr/>
              </p14:nvContentPartPr>
              <p14:xfrm>
                <a:off x="5772889" y="1959739"/>
                <a:ext cx="170640" cy="204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DB3799C-FF67-4699-85E3-EDDDF54727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63889" y="1950739"/>
                  <a:ext cx="188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B257B0-C951-476D-8A1F-1ADB8D6F2AB1}"/>
                    </a:ext>
                  </a:extLst>
                </p14:cNvPr>
                <p14:cNvContentPartPr/>
                <p14:nvPr/>
              </p14:nvContentPartPr>
              <p14:xfrm>
                <a:off x="6205249" y="1965859"/>
                <a:ext cx="114840" cy="154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B257B0-C951-476D-8A1F-1ADB8D6F2A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6249" y="1956859"/>
                  <a:ext cx="132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6DC757-A3B5-4ACE-815F-54B69D13293C}"/>
                    </a:ext>
                  </a:extLst>
                </p14:cNvPr>
                <p14:cNvContentPartPr/>
                <p14:nvPr/>
              </p14:nvContentPartPr>
              <p14:xfrm>
                <a:off x="6326569" y="2055139"/>
                <a:ext cx="133200" cy="79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6DC757-A3B5-4ACE-815F-54B69D1329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17929" y="2046139"/>
                  <a:ext cx="150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35FA5F3-D140-465B-9B79-4B53C3B5B611}"/>
                    </a:ext>
                  </a:extLst>
                </p14:cNvPr>
                <p14:cNvContentPartPr/>
                <p14:nvPr/>
              </p14:nvContentPartPr>
              <p14:xfrm>
                <a:off x="6715729" y="1939579"/>
                <a:ext cx="82800" cy="182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35FA5F3-D140-465B-9B79-4B53C3B5B6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07089" y="1930939"/>
                  <a:ext cx="100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863BB0-F21A-4C04-B687-9FEEC19A15AE}"/>
                    </a:ext>
                  </a:extLst>
                </p14:cNvPr>
                <p14:cNvContentPartPr/>
                <p14:nvPr/>
              </p14:nvContentPartPr>
              <p14:xfrm>
                <a:off x="6782689" y="1844179"/>
                <a:ext cx="201240" cy="295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863BB0-F21A-4C04-B687-9FEEC19A15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74049" y="1835179"/>
                  <a:ext cx="218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7BF31A-9D19-4461-A446-64D8C97B8854}"/>
                    </a:ext>
                  </a:extLst>
                </p14:cNvPr>
                <p14:cNvContentPartPr/>
                <p14:nvPr/>
              </p14:nvContentPartPr>
              <p14:xfrm>
                <a:off x="7031449" y="1782259"/>
                <a:ext cx="136440" cy="303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7BF31A-9D19-4461-A446-64D8C97B88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22449" y="1773619"/>
                  <a:ext cx="154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29DA7E-C0FB-4B11-ABB6-DECFED18539D}"/>
                    </a:ext>
                  </a:extLst>
                </p14:cNvPr>
                <p14:cNvContentPartPr/>
                <p14:nvPr/>
              </p14:nvContentPartPr>
              <p14:xfrm>
                <a:off x="7207849" y="1964059"/>
                <a:ext cx="140040" cy="11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29DA7E-C0FB-4B11-ABB6-DECFED1853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98849" y="1955059"/>
                  <a:ext cx="15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841884-7521-4D20-A19F-CBA5D809AAF6}"/>
                    </a:ext>
                  </a:extLst>
                </p14:cNvPr>
                <p14:cNvContentPartPr/>
                <p14:nvPr/>
              </p14:nvContentPartPr>
              <p14:xfrm>
                <a:off x="7399369" y="1956859"/>
                <a:ext cx="91440" cy="115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841884-7521-4D20-A19F-CBA5D809AA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90729" y="1947859"/>
                  <a:ext cx="109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7A17327-16C6-41FE-BF6F-042C358E3542}"/>
                    </a:ext>
                  </a:extLst>
                </p14:cNvPr>
                <p14:cNvContentPartPr/>
                <p14:nvPr/>
              </p14:nvContentPartPr>
              <p14:xfrm>
                <a:off x="7542649" y="1746619"/>
                <a:ext cx="156240" cy="356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7A17327-16C6-41FE-BF6F-042C358E3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34009" y="1737619"/>
                  <a:ext cx="173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1A066B-A4F3-4F12-9C92-1B43AA39EFC3}"/>
                    </a:ext>
                  </a:extLst>
                </p14:cNvPr>
                <p14:cNvContentPartPr/>
                <p14:nvPr/>
              </p14:nvContentPartPr>
              <p14:xfrm>
                <a:off x="7660009" y="1933819"/>
                <a:ext cx="365400" cy="150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1A066B-A4F3-4F12-9C92-1B43AA39EF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1009" y="1925179"/>
                  <a:ext cx="383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F02E3C-9862-4DD2-A1FC-FEBCD543A3CE}"/>
                    </a:ext>
                  </a:extLst>
                </p14:cNvPr>
                <p14:cNvContentPartPr/>
                <p14:nvPr/>
              </p14:nvContentPartPr>
              <p14:xfrm>
                <a:off x="3851569" y="2416579"/>
                <a:ext cx="232200" cy="26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F02E3C-9862-4DD2-A1FC-FEBCD543A3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2929" y="2407939"/>
                  <a:ext cx="249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905A25-81A5-42E3-B767-9295A6D9D507}"/>
                    </a:ext>
                  </a:extLst>
                </p14:cNvPr>
                <p14:cNvContentPartPr/>
                <p14:nvPr/>
              </p14:nvContentPartPr>
              <p14:xfrm>
                <a:off x="4164409" y="2538259"/>
                <a:ext cx="230040" cy="138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905A25-81A5-42E3-B767-9295A6D9D5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55769" y="2529259"/>
                  <a:ext cx="247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AF1F8E-0D20-46D1-A8DF-B8E1DEA29C9D}"/>
                    </a:ext>
                  </a:extLst>
                </p14:cNvPr>
                <p14:cNvContentPartPr/>
                <p14:nvPr/>
              </p14:nvContentPartPr>
              <p14:xfrm>
                <a:off x="4438729" y="2474899"/>
                <a:ext cx="37800" cy="198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AF1F8E-0D20-46D1-A8DF-B8E1DEA29C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30089" y="2466259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C16F0D-9DFF-441C-A0A6-145894B16730}"/>
                    </a:ext>
                  </a:extLst>
                </p14:cNvPr>
                <p14:cNvContentPartPr/>
                <p14:nvPr/>
              </p14:nvContentPartPr>
              <p14:xfrm>
                <a:off x="4551409" y="2481379"/>
                <a:ext cx="93600" cy="165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C16F0D-9DFF-441C-A0A6-145894B167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2409" y="2472379"/>
                  <a:ext cx="11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5E6033-444A-4EB7-8693-31C674E82A51}"/>
                    </a:ext>
                  </a:extLst>
                </p14:cNvPr>
                <p14:cNvContentPartPr/>
                <p14:nvPr/>
              </p14:nvContentPartPr>
              <p14:xfrm>
                <a:off x="4697569" y="2389219"/>
                <a:ext cx="142920" cy="227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5E6033-444A-4EB7-8693-31C674E82A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88929" y="2380219"/>
                  <a:ext cx="160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8B254F-B4B7-4550-9E5A-7091ECD0775F}"/>
                    </a:ext>
                  </a:extLst>
                </p14:cNvPr>
                <p14:cNvContentPartPr/>
                <p14:nvPr/>
              </p14:nvContentPartPr>
              <p14:xfrm>
                <a:off x="4853449" y="2521699"/>
                <a:ext cx="149040" cy="137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8B254F-B4B7-4550-9E5A-7091ECD077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44809" y="2513059"/>
                  <a:ext cx="166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29FD79-C49F-4E32-B922-5F2DC15284F6}"/>
                    </a:ext>
                  </a:extLst>
                </p14:cNvPr>
                <p14:cNvContentPartPr/>
                <p14:nvPr/>
              </p14:nvContentPartPr>
              <p14:xfrm>
                <a:off x="5036689" y="2527099"/>
                <a:ext cx="61560" cy="172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29FD79-C49F-4E32-B922-5F2DC1528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28049" y="2518099"/>
                  <a:ext cx="79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835041-D17E-497D-A340-9911899C7EA6}"/>
                    </a:ext>
                  </a:extLst>
                </p14:cNvPr>
                <p14:cNvContentPartPr/>
                <p14:nvPr/>
              </p14:nvContentPartPr>
              <p14:xfrm>
                <a:off x="5329009" y="2505499"/>
                <a:ext cx="380160" cy="148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835041-D17E-497D-A340-9911899C7E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0369" y="2496859"/>
                  <a:ext cx="397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36F72F-A94A-43B3-B490-4C303886D1DC}"/>
                    </a:ext>
                  </a:extLst>
                </p14:cNvPr>
                <p14:cNvContentPartPr/>
                <p14:nvPr/>
              </p14:nvContentPartPr>
              <p14:xfrm>
                <a:off x="5745889" y="2382019"/>
                <a:ext cx="161280" cy="264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36F72F-A94A-43B3-B490-4C303886D1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36889" y="2373379"/>
                  <a:ext cx="178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9EE63A-29CE-4571-A331-E1E7A5C8FEA5}"/>
                    </a:ext>
                  </a:extLst>
                </p14:cNvPr>
                <p14:cNvContentPartPr/>
                <p14:nvPr/>
              </p14:nvContentPartPr>
              <p14:xfrm>
                <a:off x="5959369" y="2371219"/>
                <a:ext cx="152640" cy="262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9EE63A-29CE-4571-A331-E1E7A5C8FE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0729" y="2362579"/>
                  <a:ext cx="170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8C09A7-1E6B-423D-8BF4-F8FA36AFFDBB}"/>
                    </a:ext>
                  </a:extLst>
                </p14:cNvPr>
                <p14:cNvContentPartPr/>
                <p14:nvPr/>
              </p14:nvContentPartPr>
              <p14:xfrm>
                <a:off x="6108409" y="2511619"/>
                <a:ext cx="88920" cy="73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8C09A7-1E6B-423D-8BF4-F8FA36AFFD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99409" y="2502979"/>
                  <a:ext cx="106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C1CB04-4DA7-4CA4-A728-219C96F8176A}"/>
                    </a:ext>
                  </a:extLst>
                </p14:cNvPr>
                <p14:cNvContentPartPr/>
                <p14:nvPr/>
              </p14:nvContentPartPr>
              <p14:xfrm>
                <a:off x="6211369" y="2400019"/>
                <a:ext cx="150840" cy="208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C1CB04-4DA7-4CA4-A728-219C96F817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02729" y="2391379"/>
                  <a:ext cx="168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A625C1-5E0E-4414-BCD8-72FD597EEA97}"/>
                    </a:ext>
                  </a:extLst>
                </p14:cNvPr>
                <p14:cNvContentPartPr/>
                <p14:nvPr/>
              </p14:nvContentPartPr>
              <p14:xfrm>
                <a:off x="6689089" y="2367619"/>
                <a:ext cx="141480" cy="222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A625C1-5E0E-4414-BCD8-72FD597EEA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80449" y="2358979"/>
                  <a:ext cx="159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2C8ADE-DDF9-46A0-A5A3-6604C1D84EFA}"/>
                    </a:ext>
                  </a:extLst>
                </p14:cNvPr>
                <p14:cNvContentPartPr/>
                <p14:nvPr/>
              </p14:nvContentPartPr>
              <p14:xfrm>
                <a:off x="6878089" y="2505859"/>
                <a:ext cx="118440" cy="73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2C8ADE-DDF9-46A0-A5A3-6604C1D84E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69089" y="2497219"/>
                  <a:ext cx="136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702B9C-DE0D-41E7-82A2-CEAB00831C92}"/>
                    </a:ext>
                  </a:extLst>
                </p14:cNvPr>
                <p14:cNvContentPartPr/>
                <p14:nvPr/>
              </p14:nvContentPartPr>
              <p14:xfrm>
                <a:off x="7026049" y="2339899"/>
                <a:ext cx="208080" cy="235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702B9C-DE0D-41E7-82A2-CEAB00831C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17409" y="2331259"/>
                  <a:ext cx="225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363EE8-2A96-4CBA-8CBA-DE9661A02E67}"/>
                    </a:ext>
                  </a:extLst>
                </p14:cNvPr>
                <p14:cNvContentPartPr/>
                <p14:nvPr/>
              </p14:nvContentPartPr>
              <p14:xfrm>
                <a:off x="7267609" y="2381299"/>
                <a:ext cx="97560" cy="134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363EE8-2A96-4CBA-8CBA-DE9661A02E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58969" y="2372659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764346-5E1E-4AC9-8C8A-1BEC0FF0AAF7}"/>
                    </a:ext>
                  </a:extLst>
                </p14:cNvPr>
                <p14:cNvContentPartPr/>
                <p14:nvPr/>
              </p14:nvContentPartPr>
              <p14:xfrm>
                <a:off x="7451929" y="2391019"/>
                <a:ext cx="48240" cy="144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764346-5E1E-4AC9-8C8A-1BEC0FF0AA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43289" y="2382379"/>
                  <a:ext cx="65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6A37C1-7FD1-4B45-AB3D-6BD36F72DD58}"/>
                    </a:ext>
                  </a:extLst>
                </p14:cNvPr>
                <p14:cNvContentPartPr/>
                <p14:nvPr/>
              </p14:nvContentPartPr>
              <p14:xfrm>
                <a:off x="3190609" y="1973779"/>
                <a:ext cx="854640" cy="1262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6A37C1-7FD1-4B45-AB3D-6BD36F72DD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1609" y="1964779"/>
                  <a:ext cx="87228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47C50D-3FC1-4F97-A396-501077C1598C}"/>
                    </a:ext>
                  </a:extLst>
                </p14:cNvPr>
                <p14:cNvContentPartPr/>
                <p14:nvPr/>
              </p14:nvContentPartPr>
              <p14:xfrm>
                <a:off x="4247209" y="3012019"/>
                <a:ext cx="155160" cy="211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47C50D-3FC1-4F97-A396-501077C159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38569" y="3003019"/>
                  <a:ext cx="172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557942-E4BB-435B-BB85-157E90DFBF96}"/>
                    </a:ext>
                  </a:extLst>
                </p14:cNvPr>
                <p14:cNvContentPartPr/>
                <p14:nvPr/>
              </p14:nvContentPartPr>
              <p14:xfrm>
                <a:off x="4461049" y="3019219"/>
                <a:ext cx="189720" cy="206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557942-E4BB-435B-BB85-157E90DFBF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52409" y="3010579"/>
                  <a:ext cx="207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AE517E-158C-4009-B4D0-59E691019EE2}"/>
                    </a:ext>
                  </a:extLst>
                </p14:cNvPr>
                <p14:cNvContentPartPr/>
                <p14:nvPr/>
              </p14:nvContentPartPr>
              <p14:xfrm>
                <a:off x="4660489" y="3086179"/>
                <a:ext cx="186840" cy="165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AE517E-158C-4009-B4D0-59E691019E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51849" y="3077539"/>
                  <a:ext cx="204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14D4FC-636A-4455-B658-1914CFB1029A}"/>
                    </a:ext>
                  </a:extLst>
                </p14:cNvPr>
                <p14:cNvContentPartPr/>
                <p14:nvPr/>
              </p14:nvContentPartPr>
              <p14:xfrm>
                <a:off x="4844089" y="3104179"/>
                <a:ext cx="246960" cy="163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14D4FC-636A-4455-B658-1914CFB102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35449" y="3095179"/>
                  <a:ext cx="264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79BC18-18B9-45EB-82A6-A7AF9C09FF55}"/>
                    </a:ext>
                  </a:extLst>
                </p14:cNvPr>
                <p14:cNvContentPartPr/>
                <p14:nvPr/>
              </p14:nvContentPartPr>
              <p14:xfrm>
                <a:off x="5056489" y="2917339"/>
                <a:ext cx="214200" cy="317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79BC18-18B9-45EB-82A6-A7AF9C09FF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47489" y="2908339"/>
                  <a:ext cx="2318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D06200-011C-474F-ADA9-E9A88121ACCD}"/>
                    </a:ext>
                  </a:extLst>
                </p14:cNvPr>
                <p14:cNvContentPartPr/>
                <p14:nvPr/>
              </p14:nvContentPartPr>
              <p14:xfrm>
                <a:off x="5192929" y="3040819"/>
                <a:ext cx="244800" cy="29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D06200-011C-474F-ADA9-E9A88121AC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4289" y="3031819"/>
                  <a:ext cx="262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A3F74C-2E04-4790-85F6-B62DEAF128CE}"/>
                    </a:ext>
                  </a:extLst>
                </p14:cNvPr>
                <p14:cNvContentPartPr/>
                <p14:nvPr/>
              </p14:nvContentPartPr>
              <p14:xfrm>
                <a:off x="5737609" y="2898259"/>
                <a:ext cx="159840" cy="248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A3F74C-2E04-4790-85F6-B62DEAF128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8969" y="2889619"/>
                  <a:ext cx="177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98F39B-9636-4DAB-B262-87CDFC0523E2}"/>
                    </a:ext>
                  </a:extLst>
                </p14:cNvPr>
                <p14:cNvContentPartPr/>
                <p14:nvPr/>
              </p14:nvContentPartPr>
              <p14:xfrm>
                <a:off x="5907889" y="3017059"/>
                <a:ext cx="177480" cy="13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98F39B-9636-4DAB-B262-87CDFC0523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99249" y="3008059"/>
                  <a:ext cx="195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6335D9-30AD-45F6-AAFB-3B9311E1DD9E}"/>
                    </a:ext>
                  </a:extLst>
                </p14:cNvPr>
                <p14:cNvContentPartPr/>
                <p14:nvPr/>
              </p14:nvContentPartPr>
              <p14:xfrm>
                <a:off x="6369409" y="2999419"/>
                <a:ext cx="198000" cy="13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6335D9-30AD-45F6-AAFB-3B9311E1DD9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0769" y="2990779"/>
                  <a:ext cx="215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86B2DA-FD6E-41F5-B7C1-3CFB59ED9E0C}"/>
                    </a:ext>
                  </a:extLst>
                </p14:cNvPr>
                <p14:cNvContentPartPr/>
                <p14:nvPr/>
              </p14:nvContentPartPr>
              <p14:xfrm>
                <a:off x="6689089" y="2961619"/>
                <a:ext cx="240120" cy="17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86B2DA-FD6E-41F5-B7C1-3CFB59ED9E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80449" y="2952979"/>
                  <a:ext cx="257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702560-0930-4047-B95A-BDE2C4DE4209}"/>
                    </a:ext>
                  </a:extLst>
                </p14:cNvPr>
                <p14:cNvContentPartPr/>
                <p14:nvPr/>
              </p14:nvContentPartPr>
              <p14:xfrm>
                <a:off x="6986089" y="2821219"/>
                <a:ext cx="186120" cy="27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702560-0930-4047-B95A-BDE2C4DE42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7449" y="2812219"/>
                  <a:ext cx="2037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5D431C7-CA0C-4DA9-8460-5A76F0FAD064}"/>
              </a:ext>
            </a:extLst>
          </p:cNvPr>
          <p:cNvGrpSpPr/>
          <p:nvPr/>
        </p:nvGrpSpPr>
        <p:grpSpPr>
          <a:xfrm>
            <a:off x="5446729" y="3369139"/>
            <a:ext cx="671400" cy="307440"/>
            <a:chOff x="5446729" y="3369139"/>
            <a:chExt cx="6714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45ED23-0112-4C3D-95F4-B7A255BECE5E}"/>
                    </a:ext>
                  </a:extLst>
                </p14:cNvPr>
                <p14:cNvContentPartPr/>
                <p14:nvPr/>
              </p14:nvContentPartPr>
              <p14:xfrm>
                <a:off x="5446729" y="3495859"/>
                <a:ext cx="180000" cy="180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45ED23-0112-4C3D-95F4-B7A255BECE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37729" y="3487219"/>
                  <a:ext cx="19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F74FE1-7930-4468-BF97-27F192FBEB77}"/>
                    </a:ext>
                  </a:extLst>
                </p14:cNvPr>
                <p14:cNvContentPartPr/>
                <p14:nvPr/>
              </p14:nvContentPartPr>
              <p14:xfrm>
                <a:off x="5685049" y="3440059"/>
                <a:ext cx="76320" cy="219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F74FE1-7930-4468-BF97-27F192FBEB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76409" y="3431419"/>
                  <a:ext cx="93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FB80A4F-ACF8-4FA8-BAB2-D03C7463B944}"/>
                    </a:ext>
                  </a:extLst>
                </p14:cNvPr>
                <p14:cNvContentPartPr/>
                <p14:nvPr/>
              </p14:nvContentPartPr>
              <p14:xfrm>
                <a:off x="5834809" y="3369139"/>
                <a:ext cx="152640" cy="279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FB80A4F-ACF8-4FA8-BAB2-D03C7463B9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26169" y="3360139"/>
                  <a:ext cx="170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77A246-8469-41EC-968A-DC590EE88AB8}"/>
                    </a:ext>
                  </a:extLst>
                </p14:cNvPr>
                <p14:cNvContentPartPr/>
                <p14:nvPr/>
              </p14:nvContentPartPr>
              <p14:xfrm>
                <a:off x="6004369" y="3370939"/>
                <a:ext cx="113760" cy="230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77A246-8469-41EC-968A-DC590EE88A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95729" y="3361939"/>
                  <a:ext cx="1314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A6936A8-6BCB-4F6D-8A30-A6A369064D59}"/>
              </a:ext>
            </a:extLst>
          </p:cNvPr>
          <p:cNvGrpSpPr/>
          <p:nvPr/>
        </p:nvGrpSpPr>
        <p:grpSpPr>
          <a:xfrm>
            <a:off x="6382369" y="3453739"/>
            <a:ext cx="592560" cy="175320"/>
            <a:chOff x="6382369" y="3453739"/>
            <a:chExt cx="59256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2CD5669-BB78-4665-A65A-9B30E5489E01}"/>
                    </a:ext>
                  </a:extLst>
                </p14:cNvPr>
                <p14:cNvContentPartPr/>
                <p14:nvPr/>
              </p14:nvContentPartPr>
              <p14:xfrm>
                <a:off x="6382369" y="3476419"/>
                <a:ext cx="192960" cy="152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2CD5669-BB78-4665-A65A-9B30E5489E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73369" y="3467419"/>
                  <a:ext cx="21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B7A4EF-2BBA-4CA3-AFE5-1342A4221401}"/>
                    </a:ext>
                  </a:extLst>
                </p14:cNvPr>
                <p14:cNvContentPartPr/>
                <p14:nvPr/>
              </p14:nvContentPartPr>
              <p14:xfrm>
                <a:off x="6616369" y="3492979"/>
                <a:ext cx="113040" cy="130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B7A4EF-2BBA-4CA3-AFE5-1342A42214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07729" y="3484339"/>
                  <a:ext cx="130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13AE6C-AA2F-43C6-97E2-0081E5847E30}"/>
                    </a:ext>
                  </a:extLst>
                </p14:cNvPr>
                <p14:cNvContentPartPr/>
                <p14:nvPr/>
              </p14:nvContentPartPr>
              <p14:xfrm>
                <a:off x="6794209" y="3453739"/>
                <a:ext cx="180720" cy="145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13AE6C-AA2F-43C6-97E2-0081E5847E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85569" y="3444739"/>
                  <a:ext cx="1983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45E5FA-1345-4737-8F09-0FD47FA38993}"/>
              </a:ext>
            </a:extLst>
          </p:cNvPr>
          <p:cNvGrpSpPr/>
          <p:nvPr/>
        </p:nvGrpSpPr>
        <p:grpSpPr>
          <a:xfrm>
            <a:off x="1149409" y="2387419"/>
            <a:ext cx="950400" cy="596160"/>
            <a:chOff x="1149409" y="2387419"/>
            <a:chExt cx="95040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5E65CA4-5948-4A19-8B09-63FFE1F88484}"/>
                    </a:ext>
                  </a:extLst>
                </p14:cNvPr>
                <p14:cNvContentPartPr/>
                <p14:nvPr/>
              </p14:nvContentPartPr>
              <p14:xfrm>
                <a:off x="1149409" y="2387419"/>
                <a:ext cx="950400" cy="80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5E65CA4-5948-4A19-8B09-63FFE1F884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0769" y="2378419"/>
                  <a:ext cx="968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34133A9-FCB8-469D-B02C-AC1771FC3BFF}"/>
                    </a:ext>
                  </a:extLst>
                </p14:cNvPr>
                <p14:cNvContentPartPr/>
                <p14:nvPr/>
              </p14:nvContentPartPr>
              <p14:xfrm>
                <a:off x="1500049" y="2605939"/>
                <a:ext cx="39240" cy="377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34133A9-FCB8-469D-B02C-AC1771FC3BF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91049" y="2596939"/>
                  <a:ext cx="56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086253E-1DC1-4FC7-B836-E20B99F65D9F}"/>
                    </a:ext>
                  </a:extLst>
                </p14:cNvPr>
                <p14:cNvContentPartPr/>
                <p14:nvPr/>
              </p14:nvContentPartPr>
              <p14:xfrm>
                <a:off x="1362529" y="2573539"/>
                <a:ext cx="213480" cy="238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086253E-1DC1-4FC7-B836-E20B99F65D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53529" y="2564899"/>
                  <a:ext cx="23112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DCFE12-EDFC-44A3-AE35-764171503DC2}"/>
              </a:ext>
            </a:extLst>
          </p:cNvPr>
          <p:cNvGrpSpPr/>
          <p:nvPr/>
        </p:nvGrpSpPr>
        <p:grpSpPr>
          <a:xfrm>
            <a:off x="792289" y="3095899"/>
            <a:ext cx="1653480" cy="453960"/>
            <a:chOff x="792289" y="3095899"/>
            <a:chExt cx="165348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F17F77-4104-4BDC-B9BA-CDD28F8E8840}"/>
                    </a:ext>
                  </a:extLst>
                </p14:cNvPr>
                <p14:cNvContentPartPr/>
                <p14:nvPr/>
              </p14:nvContentPartPr>
              <p14:xfrm>
                <a:off x="792289" y="3292459"/>
                <a:ext cx="53640" cy="217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F17F77-4104-4BDC-B9BA-CDD28F8E88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3289" y="3283819"/>
                  <a:ext cx="71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44EA09-18EA-45D0-AC6C-D26337540374}"/>
                    </a:ext>
                  </a:extLst>
                </p14:cNvPr>
                <p14:cNvContentPartPr/>
                <p14:nvPr/>
              </p14:nvContentPartPr>
              <p14:xfrm>
                <a:off x="816049" y="3185179"/>
                <a:ext cx="5760" cy="39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44EA09-18EA-45D0-AC6C-D263375403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7049" y="3176179"/>
                  <a:ext cx="23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3DCB50-F625-4F8E-AA49-42D620F7A31D}"/>
                    </a:ext>
                  </a:extLst>
                </p14:cNvPr>
                <p14:cNvContentPartPr/>
                <p14:nvPr/>
              </p14:nvContentPartPr>
              <p14:xfrm>
                <a:off x="879769" y="3357979"/>
                <a:ext cx="162720" cy="160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3DCB50-F625-4F8E-AA49-42D620F7A3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0769" y="3349339"/>
                  <a:ext cx="180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DFBCB1-FAED-441E-99F7-18B960095540}"/>
                    </a:ext>
                  </a:extLst>
                </p14:cNvPr>
                <p14:cNvContentPartPr/>
                <p14:nvPr/>
              </p14:nvContentPartPr>
              <p14:xfrm>
                <a:off x="1123129" y="3186619"/>
                <a:ext cx="141120" cy="363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DFBCB1-FAED-441E-99F7-18B9600955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4489" y="3177979"/>
                  <a:ext cx="1587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A2F52A-47ED-43C3-8B7E-E859529BB26A}"/>
                    </a:ext>
                  </a:extLst>
                </p14:cNvPr>
                <p14:cNvContentPartPr/>
                <p14:nvPr/>
              </p14:nvContentPartPr>
              <p14:xfrm>
                <a:off x="1302769" y="3357979"/>
                <a:ext cx="92520" cy="136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A2F52A-47ED-43C3-8B7E-E859529BB2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93769" y="3348979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4E72EA9-B256-4A2C-B3DB-BBA8018EA3D7}"/>
                    </a:ext>
                  </a:extLst>
                </p14:cNvPr>
                <p14:cNvContentPartPr/>
                <p14:nvPr/>
              </p14:nvContentPartPr>
              <p14:xfrm>
                <a:off x="1452889" y="3269059"/>
                <a:ext cx="189000" cy="252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4E72EA9-B256-4A2C-B3DB-BBA8018EA3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43889" y="3260059"/>
                  <a:ext cx="206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2BAE018-D31C-4E8B-83D2-8DA61957F9AB}"/>
                    </a:ext>
                  </a:extLst>
                </p14:cNvPr>
                <p14:cNvContentPartPr/>
                <p14:nvPr/>
              </p14:nvContentPartPr>
              <p14:xfrm>
                <a:off x="1824049" y="3095899"/>
                <a:ext cx="15480" cy="376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2BAE018-D31C-4E8B-83D2-8DA61957F9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15049" y="3086899"/>
                  <a:ext cx="33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13DFF2-68D4-4AD3-92F6-57701D923944}"/>
                    </a:ext>
                  </a:extLst>
                </p14:cNvPr>
                <p14:cNvContentPartPr/>
                <p14:nvPr/>
              </p14:nvContentPartPr>
              <p14:xfrm>
                <a:off x="1735489" y="3329899"/>
                <a:ext cx="192240" cy="22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13DFF2-68D4-4AD3-92F6-57701D9239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26849" y="3321259"/>
                  <a:ext cx="209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767308D-86E3-4FE0-AA93-F0093EB314BF}"/>
                    </a:ext>
                  </a:extLst>
                </p14:cNvPr>
                <p14:cNvContentPartPr/>
                <p14:nvPr/>
              </p14:nvContentPartPr>
              <p14:xfrm>
                <a:off x="1938529" y="3313339"/>
                <a:ext cx="88560" cy="151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767308D-86E3-4FE0-AA93-F0093EB314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29889" y="3304699"/>
                  <a:ext cx="106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951865-F947-4E61-A524-ECC9DD901710}"/>
                    </a:ext>
                  </a:extLst>
                </p14:cNvPr>
                <p14:cNvContentPartPr/>
                <p14:nvPr/>
              </p14:nvContentPartPr>
              <p14:xfrm>
                <a:off x="2067049" y="3342859"/>
                <a:ext cx="156600" cy="118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951865-F947-4E61-A524-ECC9DD9017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58409" y="3333859"/>
                  <a:ext cx="174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ED8B29-3C19-4271-A6E4-24374BB0DECD}"/>
                    </a:ext>
                  </a:extLst>
                </p14:cNvPr>
                <p14:cNvContentPartPr/>
                <p14:nvPr/>
              </p14:nvContentPartPr>
              <p14:xfrm>
                <a:off x="2260729" y="3291379"/>
                <a:ext cx="185040" cy="183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ED8B29-3C19-4271-A6E4-24374BB0DE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52089" y="3282739"/>
                  <a:ext cx="2026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323F4B1-3B22-43B0-B634-98680F66126C}"/>
              </a:ext>
            </a:extLst>
          </p:cNvPr>
          <p:cNvGrpSpPr/>
          <p:nvPr/>
        </p:nvGrpSpPr>
        <p:grpSpPr>
          <a:xfrm>
            <a:off x="465409" y="3726619"/>
            <a:ext cx="528840" cy="358920"/>
            <a:chOff x="465409" y="3726619"/>
            <a:chExt cx="5288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0965D8-077F-4BE1-9EA0-EADF8A4037BE}"/>
                    </a:ext>
                  </a:extLst>
                </p14:cNvPr>
                <p14:cNvContentPartPr/>
                <p14:nvPr/>
              </p14:nvContentPartPr>
              <p14:xfrm>
                <a:off x="465409" y="3832099"/>
                <a:ext cx="218160" cy="227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0965D8-077F-4BE1-9EA0-EADF8A4037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6409" y="3823099"/>
                  <a:ext cx="235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D42B64C-C935-4A40-97D3-3944DC80E2E6}"/>
                    </a:ext>
                  </a:extLst>
                </p14:cNvPr>
                <p14:cNvContentPartPr/>
                <p14:nvPr/>
              </p14:nvContentPartPr>
              <p14:xfrm>
                <a:off x="777889" y="3726619"/>
                <a:ext cx="216360" cy="358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D42B64C-C935-4A40-97D3-3944DC80E2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8889" y="3717979"/>
                  <a:ext cx="234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82713A-8627-4D26-B2F8-F9AD20701431}"/>
              </a:ext>
            </a:extLst>
          </p:cNvPr>
          <p:cNvGrpSpPr/>
          <p:nvPr/>
        </p:nvGrpSpPr>
        <p:grpSpPr>
          <a:xfrm>
            <a:off x="1255609" y="3683419"/>
            <a:ext cx="1042200" cy="397800"/>
            <a:chOff x="1255609" y="3683419"/>
            <a:chExt cx="104220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4B07BF9-57D2-4521-ABA4-516A9C07E066}"/>
                    </a:ext>
                  </a:extLst>
                </p14:cNvPr>
                <p14:cNvContentPartPr/>
                <p14:nvPr/>
              </p14:nvContentPartPr>
              <p14:xfrm>
                <a:off x="1255609" y="3841819"/>
                <a:ext cx="129600" cy="162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4B07BF9-57D2-4521-ABA4-516A9C07E0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46609" y="3832819"/>
                  <a:ext cx="147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18C8ED-395E-434F-889F-C9D89B38BD54}"/>
                    </a:ext>
                  </a:extLst>
                </p14:cNvPr>
                <p14:cNvContentPartPr/>
                <p14:nvPr/>
              </p14:nvContentPartPr>
              <p14:xfrm>
                <a:off x="1510129" y="3683419"/>
                <a:ext cx="73080" cy="397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18C8ED-395E-434F-889F-C9D89B38BD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01129" y="3674779"/>
                  <a:ext cx="90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E41132-C5A3-4F41-B7B7-EB076217D4FF}"/>
                    </a:ext>
                  </a:extLst>
                </p14:cNvPr>
                <p14:cNvContentPartPr/>
                <p14:nvPr/>
              </p14:nvContentPartPr>
              <p14:xfrm>
                <a:off x="1613809" y="3871699"/>
                <a:ext cx="147240" cy="13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E41132-C5A3-4F41-B7B7-EB076217D4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5169" y="3863059"/>
                  <a:ext cx="164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E6D41DC-2951-4B27-AA32-2BB916BFBFC5}"/>
                    </a:ext>
                  </a:extLst>
                </p14:cNvPr>
                <p14:cNvContentPartPr/>
                <p14:nvPr/>
              </p14:nvContentPartPr>
              <p14:xfrm>
                <a:off x="1824409" y="3863419"/>
                <a:ext cx="52920" cy="129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E6D41DC-2951-4B27-AA32-2BB916BFBF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15769" y="3854779"/>
                  <a:ext cx="70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5DAA5F-FD86-497A-A16D-A3B0D76764F6}"/>
                    </a:ext>
                  </a:extLst>
                </p14:cNvPr>
                <p14:cNvContentPartPr/>
                <p14:nvPr/>
              </p14:nvContentPartPr>
              <p14:xfrm>
                <a:off x="1972009" y="3827779"/>
                <a:ext cx="183960" cy="165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5DAA5F-FD86-497A-A16D-A3B0D76764F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63009" y="3818779"/>
                  <a:ext cx="201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E40494D-7471-4AD3-A179-4408CC2D77BB}"/>
                    </a:ext>
                  </a:extLst>
                </p14:cNvPr>
                <p14:cNvContentPartPr/>
                <p14:nvPr/>
              </p14:nvContentPartPr>
              <p14:xfrm>
                <a:off x="2253529" y="3773779"/>
                <a:ext cx="44280" cy="196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E40494D-7471-4AD3-A179-4408CC2D77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44889" y="3764779"/>
                  <a:ext cx="6192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45155F9-B0C6-4B06-9A2F-6497E863AE3F}"/>
                  </a:ext>
                </a:extLst>
              </p14:cNvPr>
              <p14:cNvContentPartPr/>
              <p14:nvPr/>
            </p14:nvContentPartPr>
            <p14:xfrm>
              <a:off x="1318249" y="4218019"/>
              <a:ext cx="193680" cy="358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45155F9-B0C6-4B06-9A2F-6497E863AE3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09249" y="4209019"/>
                <a:ext cx="2113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F72D83E-91F3-45F2-BC16-27FCC462CB14}"/>
              </a:ext>
            </a:extLst>
          </p:cNvPr>
          <p:cNvGrpSpPr/>
          <p:nvPr/>
        </p:nvGrpSpPr>
        <p:grpSpPr>
          <a:xfrm>
            <a:off x="1699489" y="4263019"/>
            <a:ext cx="718920" cy="393120"/>
            <a:chOff x="1699489" y="4263019"/>
            <a:chExt cx="7189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574339-71D6-40DF-8FCD-EF628FAA041B}"/>
                    </a:ext>
                  </a:extLst>
                </p14:cNvPr>
                <p14:cNvContentPartPr/>
                <p14:nvPr/>
              </p14:nvContentPartPr>
              <p14:xfrm>
                <a:off x="1699489" y="4375699"/>
                <a:ext cx="117720" cy="21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574339-71D6-40DF-8FCD-EF628FAA04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90489" y="4367059"/>
                  <a:ext cx="135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F5601E2-48D0-476B-8054-DC1A0873BEB6}"/>
                    </a:ext>
                  </a:extLst>
                </p14:cNvPr>
                <p14:cNvContentPartPr/>
                <p14:nvPr/>
              </p14:nvContentPartPr>
              <p14:xfrm>
                <a:off x="1828009" y="4285339"/>
                <a:ext cx="83520" cy="319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F5601E2-48D0-476B-8054-DC1A0873BEB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19369" y="4276699"/>
                  <a:ext cx="101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DC60C3-EE5E-43D9-AF07-6287DA63756F}"/>
                    </a:ext>
                  </a:extLst>
                </p14:cNvPr>
                <p14:cNvContentPartPr/>
                <p14:nvPr/>
              </p14:nvContentPartPr>
              <p14:xfrm>
                <a:off x="1904689" y="4405939"/>
                <a:ext cx="158400" cy="172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DC60C3-EE5E-43D9-AF07-6287DA6375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96049" y="4397299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0863F7B-0A01-488A-90FD-D4A058E53012}"/>
                    </a:ext>
                  </a:extLst>
                </p14:cNvPr>
                <p14:cNvContentPartPr/>
                <p14:nvPr/>
              </p14:nvContentPartPr>
              <p14:xfrm>
                <a:off x="2077129" y="4395499"/>
                <a:ext cx="128160" cy="260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0863F7B-0A01-488A-90FD-D4A058E530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68489" y="4386859"/>
                  <a:ext cx="145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815F24-B5C6-4EBA-8B29-B088AE21429C}"/>
                    </a:ext>
                  </a:extLst>
                </p14:cNvPr>
                <p14:cNvContentPartPr/>
                <p14:nvPr/>
              </p14:nvContentPartPr>
              <p14:xfrm>
                <a:off x="2260009" y="4263019"/>
                <a:ext cx="158400" cy="30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815F24-B5C6-4EBA-8B29-B088AE2142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51369" y="4254019"/>
                  <a:ext cx="1760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B66BAEE-47CB-4597-9F9C-3A8DE60D68A6}"/>
              </a:ext>
            </a:extLst>
          </p:cNvPr>
          <p:cNvGrpSpPr/>
          <p:nvPr/>
        </p:nvGrpSpPr>
        <p:grpSpPr>
          <a:xfrm>
            <a:off x="2680489" y="4209739"/>
            <a:ext cx="1699920" cy="395280"/>
            <a:chOff x="2680489" y="4209739"/>
            <a:chExt cx="169992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7030C-9BFD-4206-9163-FA838D416ED2}"/>
                    </a:ext>
                  </a:extLst>
                </p14:cNvPr>
                <p14:cNvContentPartPr/>
                <p14:nvPr/>
              </p14:nvContentPartPr>
              <p14:xfrm>
                <a:off x="2680489" y="4275619"/>
                <a:ext cx="83520" cy="329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7030C-9BFD-4206-9163-FA838D416E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71489" y="4266979"/>
                  <a:ext cx="101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E82EAB0-BCA2-449A-A75B-59F797FCB42B}"/>
                    </a:ext>
                  </a:extLst>
                </p14:cNvPr>
                <p14:cNvContentPartPr/>
                <p14:nvPr/>
              </p14:nvContentPartPr>
              <p14:xfrm>
                <a:off x="2773009" y="4427179"/>
                <a:ext cx="219240" cy="160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E82EAB0-BCA2-449A-A75B-59F797FCB4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64009" y="4418179"/>
                  <a:ext cx="236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3463B1-B12A-4980-B5C2-DD9EC2E52B41}"/>
                    </a:ext>
                  </a:extLst>
                </p14:cNvPr>
                <p14:cNvContentPartPr/>
                <p14:nvPr/>
              </p14:nvContentPartPr>
              <p14:xfrm>
                <a:off x="3076849" y="4209739"/>
                <a:ext cx="252000" cy="32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3463B1-B12A-4980-B5C2-DD9EC2E52B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68209" y="4201099"/>
                  <a:ext cx="269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C34D2D-38AF-4166-B006-917845540EEC}"/>
                    </a:ext>
                  </a:extLst>
                </p14:cNvPr>
                <p14:cNvContentPartPr/>
                <p14:nvPr/>
              </p14:nvContentPartPr>
              <p14:xfrm>
                <a:off x="3427849" y="4373539"/>
                <a:ext cx="65160" cy="151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C34D2D-38AF-4166-B006-917845540E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19209" y="4364539"/>
                  <a:ext cx="82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9CA5633-C356-497F-A69A-735B8BCD2BED}"/>
                    </a:ext>
                  </a:extLst>
                </p14:cNvPr>
                <p14:cNvContentPartPr/>
                <p14:nvPr/>
              </p14:nvContentPartPr>
              <p14:xfrm>
                <a:off x="3566089" y="4363459"/>
                <a:ext cx="16200" cy="160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9CA5633-C356-497F-A69A-735B8BCD2B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57449" y="4354819"/>
                  <a:ext cx="33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826DD2-67B8-4370-A8FD-0EF39EA5C77C}"/>
                    </a:ext>
                  </a:extLst>
                </p14:cNvPr>
                <p14:cNvContentPartPr/>
                <p14:nvPr/>
              </p14:nvContentPartPr>
              <p14:xfrm>
                <a:off x="3621889" y="4212619"/>
                <a:ext cx="144000" cy="32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826DD2-67B8-4370-A8FD-0EF39EA5C7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13249" y="4203979"/>
                  <a:ext cx="161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86F54F4-43C5-41B1-B410-D37CD107B6EC}"/>
                    </a:ext>
                  </a:extLst>
                </p14:cNvPr>
                <p14:cNvContentPartPr/>
                <p14:nvPr/>
              </p14:nvContentPartPr>
              <p14:xfrm>
                <a:off x="3849769" y="4351939"/>
                <a:ext cx="115920" cy="141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86F54F4-43C5-41B1-B410-D37CD107B6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41129" y="4343299"/>
                  <a:ext cx="13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4FCD916-2A55-4540-A9FA-0E22C96B3A09}"/>
                    </a:ext>
                  </a:extLst>
                </p14:cNvPr>
                <p14:cNvContentPartPr/>
                <p14:nvPr/>
              </p14:nvContentPartPr>
              <p14:xfrm>
                <a:off x="4012849" y="4358419"/>
                <a:ext cx="156600" cy="131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4FCD916-2A55-4540-A9FA-0E22C96B3A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03849" y="4349779"/>
                  <a:ext cx="174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8AA10C-8E84-4D69-B29E-A2E843B2976C}"/>
                    </a:ext>
                  </a:extLst>
                </p14:cNvPr>
                <p14:cNvContentPartPr/>
                <p14:nvPr/>
              </p14:nvContentPartPr>
              <p14:xfrm>
                <a:off x="4178809" y="4342219"/>
                <a:ext cx="201600" cy="147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8AA10C-8E84-4D69-B29E-A2E843B29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69809" y="4333579"/>
                  <a:ext cx="2192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D185E1B-F35D-4320-955A-D6CDCFF8959C}"/>
              </a:ext>
            </a:extLst>
          </p:cNvPr>
          <p:cNvGrpSpPr/>
          <p:nvPr/>
        </p:nvGrpSpPr>
        <p:grpSpPr>
          <a:xfrm>
            <a:off x="4670209" y="4213339"/>
            <a:ext cx="328680" cy="249840"/>
            <a:chOff x="4670209" y="4213339"/>
            <a:chExt cx="32868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D9D142-1649-4BC7-9356-E2CC31A7D0BE}"/>
                    </a:ext>
                  </a:extLst>
                </p14:cNvPr>
                <p14:cNvContentPartPr/>
                <p14:nvPr/>
              </p14:nvContentPartPr>
              <p14:xfrm>
                <a:off x="4670209" y="4330339"/>
                <a:ext cx="145080" cy="78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D9D142-1649-4BC7-9356-E2CC31A7D0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61209" y="4321699"/>
                  <a:ext cx="162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49BF2D-32A5-4CD7-BC66-D73B8889A18F}"/>
                    </a:ext>
                  </a:extLst>
                </p14:cNvPr>
                <p14:cNvContentPartPr/>
                <p14:nvPr/>
              </p14:nvContentPartPr>
              <p14:xfrm>
                <a:off x="4871449" y="4213339"/>
                <a:ext cx="127440" cy="249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49BF2D-32A5-4CD7-BC66-D73B8889A1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62449" y="4204699"/>
                  <a:ext cx="1450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4134022-BE80-43A0-A43F-73E1B28EAA00}"/>
              </a:ext>
            </a:extLst>
          </p:cNvPr>
          <p:cNvGrpSpPr/>
          <p:nvPr/>
        </p:nvGrpSpPr>
        <p:grpSpPr>
          <a:xfrm>
            <a:off x="5291929" y="4206139"/>
            <a:ext cx="954000" cy="282960"/>
            <a:chOff x="5291929" y="4206139"/>
            <a:chExt cx="9540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DDDF414-1BCC-4819-AF57-C506713C28C7}"/>
                    </a:ext>
                  </a:extLst>
                </p14:cNvPr>
                <p14:cNvContentPartPr/>
                <p14:nvPr/>
              </p14:nvContentPartPr>
              <p14:xfrm>
                <a:off x="5291929" y="4314859"/>
                <a:ext cx="131040" cy="173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DDDF414-1BCC-4819-AF57-C506713C28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82929" y="4306219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2BA930-E659-4BD1-87B7-B7336417A5AE}"/>
                    </a:ext>
                  </a:extLst>
                </p14:cNvPr>
                <p14:cNvContentPartPr/>
                <p14:nvPr/>
              </p14:nvContentPartPr>
              <p14:xfrm>
                <a:off x="5572369" y="4206139"/>
                <a:ext cx="41760" cy="282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2BA930-E659-4BD1-87B7-B7336417A5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63729" y="4197139"/>
                  <a:ext cx="59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6EA379-C3D1-438D-ADBF-FC755A310CB7}"/>
                    </a:ext>
                  </a:extLst>
                </p14:cNvPr>
                <p14:cNvContentPartPr/>
                <p14:nvPr/>
              </p14:nvContentPartPr>
              <p14:xfrm>
                <a:off x="5658049" y="4337539"/>
                <a:ext cx="68400" cy="138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6EA379-C3D1-438D-ADBF-FC755A310C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49409" y="4328539"/>
                  <a:ext cx="8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BDD3B0-4714-4DC3-BCA6-89A4B09DEC57}"/>
                    </a:ext>
                  </a:extLst>
                </p14:cNvPr>
                <p14:cNvContentPartPr/>
                <p14:nvPr/>
              </p14:nvContentPartPr>
              <p14:xfrm>
                <a:off x="5807449" y="4300819"/>
                <a:ext cx="199800" cy="178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BDD3B0-4714-4DC3-BCA6-89A4B09DEC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98809" y="4292179"/>
                  <a:ext cx="217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027ECD-2C89-4BEC-9F14-45B1A7055B7F}"/>
                    </a:ext>
                  </a:extLst>
                </p14:cNvPr>
                <p14:cNvContentPartPr/>
                <p14:nvPr/>
              </p14:nvContentPartPr>
              <p14:xfrm>
                <a:off x="6064129" y="4338619"/>
                <a:ext cx="50040" cy="118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027ECD-2C89-4BEC-9F14-45B1A7055B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55489" y="4329979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94530B-E7EC-4B62-844D-08C73EC721EC}"/>
                    </a:ext>
                  </a:extLst>
                </p14:cNvPr>
                <p14:cNvContentPartPr/>
                <p14:nvPr/>
              </p14:nvContentPartPr>
              <p14:xfrm>
                <a:off x="6179689" y="4287499"/>
                <a:ext cx="66240" cy="97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94530B-E7EC-4B62-844D-08C73EC721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70689" y="4278859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41F00C2-BBE8-41A1-9C0F-927FD817B5F8}"/>
                  </a:ext>
                </a:extLst>
              </p14:cNvPr>
              <p14:cNvContentPartPr/>
              <p14:nvPr/>
            </p14:nvContentPartPr>
            <p14:xfrm>
              <a:off x="284329" y="4963219"/>
              <a:ext cx="3960" cy="1047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41F00C2-BBE8-41A1-9C0F-927FD817B5F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75689" y="4954219"/>
                <a:ext cx="21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6245AF4-454E-4B5C-897A-D268C0247A5A}"/>
                  </a:ext>
                </a:extLst>
              </p14:cNvPr>
              <p14:cNvContentPartPr/>
              <p14:nvPr/>
            </p14:nvContentPartPr>
            <p14:xfrm>
              <a:off x="295849" y="4814539"/>
              <a:ext cx="13320" cy="158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6245AF4-454E-4B5C-897A-D268C0247A5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87209" y="4805539"/>
                <a:ext cx="30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879AAC6-2B0B-4299-A27A-053AA590006D}"/>
                  </a:ext>
                </a:extLst>
              </p14:cNvPr>
              <p14:cNvContentPartPr/>
              <p14:nvPr/>
            </p14:nvContentPartPr>
            <p14:xfrm>
              <a:off x="363889" y="4956739"/>
              <a:ext cx="96480" cy="1159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879AAC6-2B0B-4299-A27A-053AA590006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54889" y="4948099"/>
                <a:ext cx="114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60865CD-68BC-4403-916C-92CB607172F3}"/>
                  </a:ext>
                </a:extLst>
              </p14:cNvPr>
              <p14:cNvContentPartPr/>
              <p14:nvPr/>
            </p14:nvContentPartPr>
            <p14:xfrm>
              <a:off x="580249" y="4773139"/>
              <a:ext cx="31320" cy="274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60865CD-68BC-4403-916C-92CB607172F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1249" y="4764499"/>
                <a:ext cx="489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A7657E0-CA94-415B-B47B-E28410E1FD2C}"/>
                  </a:ext>
                </a:extLst>
              </p14:cNvPr>
              <p14:cNvContentPartPr/>
              <p14:nvPr/>
            </p14:nvContentPartPr>
            <p14:xfrm>
              <a:off x="527329" y="4947739"/>
              <a:ext cx="186840" cy="72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A7657E0-CA94-415B-B47B-E28410E1FD2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18329" y="4938739"/>
                <a:ext cx="204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277F00C-A4E1-4394-95F2-F480B7E7433F}"/>
                  </a:ext>
                </a:extLst>
              </p14:cNvPr>
              <p14:cNvContentPartPr/>
              <p14:nvPr/>
            </p14:nvContentPartPr>
            <p14:xfrm>
              <a:off x="751249" y="4919659"/>
              <a:ext cx="111600" cy="1000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277F00C-A4E1-4394-95F2-F480B7E7433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42249" y="4910659"/>
                <a:ext cx="129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F75E99E-145A-40E3-870F-97831FBA0E89}"/>
                  </a:ext>
                </a:extLst>
              </p14:cNvPr>
              <p14:cNvContentPartPr/>
              <p14:nvPr/>
            </p14:nvContentPartPr>
            <p14:xfrm>
              <a:off x="890209" y="4803019"/>
              <a:ext cx="83160" cy="2278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F75E99E-145A-40E3-870F-97831FBA0E8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81569" y="4794379"/>
                <a:ext cx="1008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BDFDF3B-3AF5-4D5C-BE40-C0598B5B9A01}"/>
                  </a:ext>
                </a:extLst>
              </p14:cNvPr>
              <p14:cNvContentPartPr/>
              <p14:nvPr/>
            </p14:nvContentPartPr>
            <p14:xfrm>
              <a:off x="1076329" y="4919299"/>
              <a:ext cx="120240" cy="1112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BDFDF3B-3AF5-4D5C-BE40-C0598B5B9A0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67689" y="4910299"/>
                <a:ext cx="13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CECA511-679A-4E48-94DD-7DDF05CC934E}"/>
                  </a:ext>
                </a:extLst>
              </p14:cNvPr>
              <p14:cNvContentPartPr/>
              <p14:nvPr/>
            </p14:nvContentPartPr>
            <p14:xfrm>
              <a:off x="1236889" y="4924339"/>
              <a:ext cx="165240" cy="680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CECA511-679A-4E48-94DD-7DDF05CC934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228249" y="4915699"/>
                <a:ext cx="1828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C623E01-548A-44FC-B2E9-8E83F1D45736}"/>
                  </a:ext>
                </a:extLst>
              </p14:cNvPr>
              <p14:cNvContentPartPr/>
              <p14:nvPr/>
            </p14:nvContentPartPr>
            <p14:xfrm>
              <a:off x="1397089" y="4930459"/>
              <a:ext cx="90720" cy="925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C623E01-548A-44FC-B2E9-8E83F1D4573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8449" y="4921819"/>
                <a:ext cx="10836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58E0428-4CCD-482D-AE6D-9E4D85B6A676}"/>
              </a:ext>
            </a:extLst>
          </p:cNvPr>
          <p:cNvGrpSpPr/>
          <p:nvPr/>
        </p:nvGrpSpPr>
        <p:grpSpPr>
          <a:xfrm>
            <a:off x="1651609" y="4799059"/>
            <a:ext cx="1377720" cy="297720"/>
            <a:chOff x="1651609" y="4799059"/>
            <a:chExt cx="137772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6D37396-3659-4E27-8C17-424EB0A46DB5}"/>
                    </a:ext>
                  </a:extLst>
                </p14:cNvPr>
                <p14:cNvContentPartPr/>
                <p14:nvPr/>
              </p14:nvContentPartPr>
              <p14:xfrm>
                <a:off x="1651609" y="4918219"/>
                <a:ext cx="219240" cy="134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6D37396-3659-4E27-8C17-424EB0A46D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42609" y="4909219"/>
                  <a:ext cx="236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47F856-4771-49C2-B7A3-44714E4C7853}"/>
                    </a:ext>
                  </a:extLst>
                </p14:cNvPr>
                <p14:cNvContentPartPr/>
                <p14:nvPr/>
              </p14:nvContentPartPr>
              <p14:xfrm>
                <a:off x="1979209" y="4912819"/>
                <a:ext cx="189720" cy="159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47F856-4771-49C2-B7A3-44714E4C78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70569" y="4903819"/>
                  <a:ext cx="20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E97C1A-051C-4B88-B5BB-1E8DD5959A0C}"/>
                    </a:ext>
                  </a:extLst>
                </p14:cNvPr>
                <p14:cNvContentPartPr/>
                <p14:nvPr/>
              </p14:nvContentPartPr>
              <p14:xfrm>
                <a:off x="2218609" y="4963579"/>
                <a:ext cx="131760" cy="97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E97C1A-051C-4B88-B5BB-1E8DD5959A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09969" y="4954939"/>
                  <a:ext cx="149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FE77E3-CDCE-4DF8-8CB6-35EE9D359010}"/>
                    </a:ext>
                  </a:extLst>
                </p14:cNvPr>
                <p14:cNvContentPartPr/>
                <p14:nvPr/>
              </p14:nvContentPartPr>
              <p14:xfrm>
                <a:off x="2409049" y="4832179"/>
                <a:ext cx="15480" cy="218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FE77E3-CDCE-4DF8-8CB6-35EE9D35901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00049" y="4823179"/>
                  <a:ext cx="33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764E34-1266-4139-BB59-98F5CA9B4B74}"/>
                    </a:ext>
                  </a:extLst>
                </p14:cNvPr>
                <p14:cNvContentPartPr/>
                <p14:nvPr/>
              </p14:nvContentPartPr>
              <p14:xfrm>
                <a:off x="2502289" y="4818139"/>
                <a:ext cx="109080" cy="274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764E34-1266-4139-BB59-98F5CA9B4B7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93289" y="4809499"/>
                  <a:ext cx="126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0A06B9C-7E1F-445F-B930-140B823345DB}"/>
                    </a:ext>
                  </a:extLst>
                </p14:cNvPr>
                <p14:cNvContentPartPr/>
                <p14:nvPr/>
              </p14:nvContentPartPr>
              <p14:xfrm>
                <a:off x="2676889" y="4963219"/>
                <a:ext cx="3240" cy="68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0A06B9C-7E1F-445F-B930-140B823345D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67889" y="4954219"/>
                  <a:ext cx="20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CB21FD-4BAE-4EEC-A463-D109A4E291B0}"/>
                    </a:ext>
                  </a:extLst>
                </p14:cNvPr>
                <p14:cNvContentPartPr/>
                <p14:nvPr/>
              </p14:nvContentPartPr>
              <p14:xfrm>
                <a:off x="2713609" y="4799059"/>
                <a:ext cx="173520" cy="297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CB21FD-4BAE-4EEC-A463-D109A4E291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04609" y="4790419"/>
                  <a:ext cx="191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4D0BDF8-80AE-4955-9F54-6A0678728241}"/>
                    </a:ext>
                  </a:extLst>
                </p14:cNvPr>
                <p14:cNvContentPartPr/>
                <p14:nvPr/>
              </p14:nvContentPartPr>
              <p14:xfrm>
                <a:off x="2950849" y="4957459"/>
                <a:ext cx="78480" cy="106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4D0BDF8-80AE-4955-9F54-6A067872824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42209" y="4948819"/>
                  <a:ext cx="961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9653B55-F9BD-485B-AD27-D913593B5198}"/>
              </a:ext>
            </a:extLst>
          </p:cNvPr>
          <p:cNvGrpSpPr/>
          <p:nvPr/>
        </p:nvGrpSpPr>
        <p:grpSpPr>
          <a:xfrm>
            <a:off x="3322369" y="4748659"/>
            <a:ext cx="1137960" cy="330120"/>
            <a:chOff x="3322369" y="4748659"/>
            <a:chExt cx="113796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43B16E-2FB7-40DC-B2DD-63FDF87A5DC6}"/>
                    </a:ext>
                  </a:extLst>
                </p14:cNvPr>
                <p14:cNvContentPartPr/>
                <p14:nvPr/>
              </p14:nvContentPartPr>
              <p14:xfrm>
                <a:off x="3322369" y="4929739"/>
                <a:ext cx="10440" cy="141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43B16E-2FB7-40DC-B2DD-63FDF87A5D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13369" y="4921099"/>
                  <a:ext cx="2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F0CE5BD-EBB1-4494-AD82-629BCE0A4A0B}"/>
                    </a:ext>
                  </a:extLst>
                </p14:cNvPr>
                <p14:cNvContentPartPr/>
                <p14:nvPr/>
              </p14:nvContentPartPr>
              <p14:xfrm>
                <a:off x="3358009" y="4840819"/>
                <a:ext cx="16560" cy="22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F0CE5BD-EBB1-4494-AD82-629BCE0A4A0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49009" y="483181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6A2314-8A1E-499E-AE2A-9C9105443D4E}"/>
                    </a:ext>
                  </a:extLst>
                </p14:cNvPr>
                <p14:cNvContentPartPr/>
                <p14:nvPr/>
              </p14:nvContentPartPr>
              <p14:xfrm>
                <a:off x="3400489" y="4939459"/>
                <a:ext cx="161640" cy="139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6A2314-8A1E-499E-AE2A-9C9105443D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91849" y="4930819"/>
                  <a:ext cx="179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5841AD1-69D4-42CB-9405-7A791267DA32}"/>
                    </a:ext>
                  </a:extLst>
                </p14:cNvPr>
                <p14:cNvContentPartPr/>
                <p14:nvPr/>
              </p14:nvContentPartPr>
              <p14:xfrm>
                <a:off x="3658969" y="4821739"/>
                <a:ext cx="239400" cy="236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5841AD1-69D4-42CB-9405-7A791267DA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49969" y="4812739"/>
                  <a:ext cx="257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1374815-4A76-4E8D-9C54-73FD397C5E88}"/>
                    </a:ext>
                  </a:extLst>
                </p14:cNvPr>
                <p14:cNvContentPartPr/>
                <p14:nvPr/>
              </p14:nvContentPartPr>
              <p14:xfrm>
                <a:off x="3929689" y="4953139"/>
                <a:ext cx="56160" cy="91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1374815-4A76-4E8D-9C54-73FD397C5E8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20689" y="4944139"/>
                  <a:ext cx="73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F550B9A-FEAB-4F32-B939-39C2C6B29905}"/>
                    </a:ext>
                  </a:extLst>
                </p14:cNvPr>
                <p14:cNvContentPartPr/>
                <p14:nvPr/>
              </p14:nvContentPartPr>
              <p14:xfrm>
                <a:off x="4035889" y="4748659"/>
                <a:ext cx="141480" cy="304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F550B9A-FEAB-4F32-B939-39C2C6B2990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27249" y="4739659"/>
                  <a:ext cx="159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664FFF1-50B5-4865-8E97-2E70D0C68B45}"/>
                    </a:ext>
                  </a:extLst>
                </p14:cNvPr>
                <p14:cNvContentPartPr/>
                <p14:nvPr/>
              </p14:nvContentPartPr>
              <p14:xfrm>
                <a:off x="4157929" y="4945939"/>
                <a:ext cx="123840" cy="76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664FFF1-50B5-4865-8E97-2E70D0C68B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48929" y="4937299"/>
                  <a:ext cx="141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4627457-E444-4B0B-96BD-4F12AF899B86}"/>
                    </a:ext>
                  </a:extLst>
                </p14:cNvPr>
                <p14:cNvContentPartPr/>
                <p14:nvPr/>
              </p14:nvContentPartPr>
              <p14:xfrm>
                <a:off x="4309849" y="4911739"/>
                <a:ext cx="150480" cy="96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4627457-E444-4B0B-96BD-4F12AF899B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01209" y="4903099"/>
                  <a:ext cx="1681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E9A7DDB-44DE-4EA0-9B73-38D123E0144F}"/>
              </a:ext>
            </a:extLst>
          </p:cNvPr>
          <p:cNvGrpSpPr/>
          <p:nvPr/>
        </p:nvGrpSpPr>
        <p:grpSpPr>
          <a:xfrm>
            <a:off x="4631689" y="4797979"/>
            <a:ext cx="272880" cy="208800"/>
            <a:chOff x="4631689" y="4797979"/>
            <a:chExt cx="27288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B994AE-82C3-44B4-81F9-5886A860000C}"/>
                    </a:ext>
                  </a:extLst>
                </p14:cNvPr>
                <p14:cNvContentPartPr/>
                <p14:nvPr/>
              </p14:nvContentPartPr>
              <p14:xfrm>
                <a:off x="4631689" y="4912459"/>
                <a:ext cx="133920" cy="94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B994AE-82C3-44B4-81F9-5886A86000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23049" y="4903819"/>
                  <a:ext cx="151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ED5AF77-0322-49AD-A423-F3A1EF681B79}"/>
                    </a:ext>
                  </a:extLst>
                </p14:cNvPr>
                <p14:cNvContentPartPr/>
                <p14:nvPr/>
              </p14:nvContentPartPr>
              <p14:xfrm>
                <a:off x="4791169" y="4797979"/>
                <a:ext cx="113400" cy="184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ED5AF77-0322-49AD-A423-F3A1EF681B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82529" y="4788979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2416F58-28D6-4F8C-BD39-D3C2D503032E}"/>
              </a:ext>
            </a:extLst>
          </p:cNvPr>
          <p:cNvGrpSpPr/>
          <p:nvPr/>
        </p:nvGrpSpPr>
        <p:grpSpPr>
          <a:xfrm>
            <a:off x="5186449" y="4758019"/>
            <a:ext cx="1482480" cy="294120"/>
            <a:chOff x="5186449" y="4758019"/>
            <a:chExt cx="148248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A99211-F404-4C7B-9457-B158F4A090F2}"/>
                    </a:ext>
                  </a:extLst>
                </p14:cNvPr>
                <p14:cNvContentPartPr/>
                <p14:nvPr/>
              </p14:nvContentPartPr>
              <p14:xfrm>
                <a:off x="5186449" y="4893739"/>
                <a:ext cx="46800" cy="111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A99211-F404-4C7B-9457-B158F4A090F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77449" y="4885099"/>
                  <a:ext cx="64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C1B8A94-0475-4E2A-B874-55090E87315C}"/>
                    </a:ext>
                  </a:extLst>
                </p14:cNvPr>
                <p14:cNvContentPartPr/>
                <p14:nvPr/>
              </p14:nvContentPartPr>
              <p14:xfrm>
                <a:off x="5275009" y="4762339"/>
                <a:ext cx="174960" cy="275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C1B8A94-0475-4E2A-B874-55090E87315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66369" y="4753699"/>
                  <a:ext cx="192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2500DA8-4B3F-41E2-96CE-EE5EBBD9535A}"/>
                    </a:ext>
                  </a:extLst>
                </p14:cNvPr>
                <p14:cNvContentPartPr/>
                <p14:nvPr/>
              </p14:nvContentPartPr>
              <p14:xfrm>
                <a:off x="5501449" y="4781779"/>
                <a:ext cx="69480" cy="270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2500DA8-4B3F-41E2-96CE-EE5EBBD953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92449" y="4773139"/>
                  <a:ext cx="871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3FA1429-E967-41F7-B627-D6705AA0A41E}"/>
                    </a:ext>
                  </a:extLst>
                </p14:cNvPr>
                <p14:cNvContentPartPr/>
                <p14:nvPr/>
              </p14:nvContentPartPr>
              <p14:xfrm>
                <a:off x="5678569" y="4928659"/>
                <a:ext cx="97920" cy="82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3FA1429-E967-41F7-B627-D6705AA0A41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9929" y="4919659"/>
                  <a:ext cx="11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A0801C-35B5-49BB-9220-48811190C921}"/>
                    </a:ext>
                  </a:extLst>
                </p14:cNvPr>
                <p14:cNvContentPartPr/>
                <p14:nvPr/>
              </p14:nvContentPartPr>
              <p14:xfrm>
                <a:off x="5854969" y="4909939"/>
                <a:ext cx="123480" cy="120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A0801C-35B5-49BB-9220-48811190C92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46329" y="4901299"/>
                  <a:ext cx="14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2179EB-8EA7-4B4F-890A-D1E2B1F72427}"/>
                    </a:ext>
                  </a:extLst>
                </p14:cNvPr>
                <p14:cNvContentPartPr/>
                <p14:nvPr/>
              </p14:nvContentPartPr>
              <p14:xfrm>
                <a:off x="6023809" y="4758019"/>
                <a:ext cx="157320" cy="271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2179EB-8EA7-4B4F-890A-D1E2B1F724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14809" y="4749019"/>
                  <a:ext cx="174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13C64B-F341-40C9-AB52-5CC036ADB3DC}"/>
                    </a:ext>
                  </a:extLst>
                </p14:cNvPr>
                <p14:cNvContentPartPr/>
                <p14:nvPr/>
              </p14:nvContentPartPr>
              <p14:xfrm>
                <a:off x="6225049" y="4914979"/>
                <a:ext cx="114120" cy="82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13C64B-F341-40C9-AB52-5CC036ADB3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16409" y="4905979"/>
                  <a:ext cx="131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49DA5D-2082-42C8-B39D-B4C82A64351F}"/>
                    </a:ext>
                  </a:extLst>
                </p14:cNvPr>
                <p14:cNvContentPartPr/>
                <p14:nvPr/>
              </p14:nvContentPartPr>
              <p14:xfrm>
                <a:off x="6395689" y="4907419"/>
                <a:ext cx="155880" cy="73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49DA5D-2082-42C8-B39D-B4C82A643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86689" y="4898419"/>
                  <a:ext cx="173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98A4FE-6950-4115-B5BE-3AE4C125EF3B}"/>
                    </a:ext>
                  </a:extLst>
                </p14:cNvPr>
                <p14:cNvContentPartPr/>
                <p14:nvPr/>
              </p14:nvContentPartPr>
              <p14:xfrm>
                <a:off x="6584329" y="4878619"/>
                <a:ext cx="84600" cy="92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98A4FE-6950-4115-B5BE-3AE4C125EF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75329" y="4869619"/>
                  <a:ext cx="10224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C9F516-344F-45A8-A74B-CB0F30C8F157}"/>
              </a:ext>
            </a:extLst>
          </p:cNvPr>
          <p:cNvGrpSpPr/>
          <p:nvPr/>
        </p:nvGrpSpPr>
        <p:grpSpPr>
          <a:xfrm>
            <a:off x="1230409" y="2031379"/>
            <a:ext cx="3992400" cy="66240"/>
            <a:chOff x="1230409" y="2031379"/>
            <a:chExt cx="3992400" cy="6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ABFB47-4AD6-4A6C-A7E8-242068230976}"/>
                    </a:ext>
                  </a:extLst>
                </p14:cNvPr>
                <p14:cNvContentPartPr/>
                <p14:nvPr/>
              </p14:nvContentPartPr>
              <p14:xfrm>
                <a:off x="1230409" y="2031379"/>
                <a:ext cx="1347840" cy="6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ABFB47-4AD6-4A6C-A7E8-2420682309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1769" y="2022739"/>
                  <a:ext cx="1365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3432C4-8777-4D25-BBD2-EA2D7CDBB70A}"/>
                    </a:ext>
                  </a:extLst>
                </p14:cNvPr>
                <p14:cNvContentPartPr/>
                <p14:nvPr/>
              </p14:nvContentPartPr>
              <p14:xfrm>
                <a:off x="3514969" y="2036059"/>
                <a:ext cx="1707840" cy="5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3432C4-8777-4D25-BBD2-EA2D7CDBB7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969" y="2027419"/>
                  <a:ext cx="172548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2F8074-BE9C-4F41-A080-65A2BDFA923C}"/>
              </a:ext>
            </a:extLst>
          </p:cNvPr>
          <p:cNvGrpSpPr/>
          <p:nvPr/>
        </p:nvGrpSpPr>
        <p:grpSpPr>
          <a:xfrm>
            <a:off x="2087569" y="2327299"/>
            <a:ext cx="2088000" cy="45720"/>
            <a:chOff x="2087569" y="2327299"/>
            <a:chExt cx="2088000" cy="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CE9A17-CE27-4563-B264-D9E6AF3A7176}"/>
                    </a:ext>
                  </a:extLst>
                </p14:cNvPr>
                <p14:cNvContentPartPr/>
                <p14:nvPr/>
              </p14:nvContentPartPr>
              <p14:xfrm>
                <a:off x="2087569" y="2327299"/>
                <a:ext cx="1151280" cy="4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CE9A17-CE27-4563-B264-D9E6AF3A71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78569" y="2318299"/>
                  <a:ext cx="116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CBCC9F-2B50-4207-BB34-28DC770BE0AE}"/>
                    </a:ext>
                  </a:extLst>
                </p14:cNvPr>
                <p14:cNvContentPartPr/>
                <p14:nvPr/>
              </p14:nvContentPartPr>
              <p14:xfrm>
                <a:off x="3417409" y="2334859"/>
                <a:ext cx="758160" cy="34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CBCC9F-2B50-4207-BB34-28DC770BE0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8409" y="2325859"/>
                  <a:ext cx="77580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725669-3161-4E1B-A9C7-342117C67CF6}"/>
                  </a:ext>
                </a:extLst>
              </p14:cNvPr>
              <p14:cNvContentPartPr/>
              <p14:nvPr/>
            </p14:nvContentPartPr>
            <p14:xfrm>
              <a:off x="2004409" y="2628979"/>
              <a:ext cx="1280520" cy="33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725669-3161-4E1B-A9C7-342117C67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5769" y="2620339"/>
                <a:ext cx="1298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C9175B-0642-4260-B6CA-07E1C69D0BF6}"/>
                  </a:ext>
                </a:extLst>
              </p14:cNvPr>
              <p14:cNvContentPartPr/>
              <p14:nvPr/>
            </p14:nvContentPartPr>
            <p14:xfrm>
              <a:off x="4194649" y="2949019"/>
              <a:ext cx="1315080" cy="34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C9175B-0642-4260-B6CA-07E1C69D0B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5649" y="2940019"/>
                <a:ext cx="13327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78AAB59-3A9D-40D0-ABE9-DEFFB92C5614}"/>
                  </a:ext>
                </a:extLst>
              </p14:cNvPr>
              <p14:cNvContentPartPr/>
              <p14:nvPr/>
            </p14:nvContentPartPr>
            <p14:xfrm>
              <a:off x="1542169" y="3238099"/>
              <a:ext cx="1769760" cy="3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78AAB59-3A9D-40D0-ABE9-DEFFB92C5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3529" y="3229459"/>
                <a:ext cx="1787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2E935D-874A-4634-B062-CEB163DBC12A}"/>
                  </a:ext>
                </a:extLst>
              </p14:cNvPr>
              <p14:cNvContentPartPr/>
              <p14:nvPr/>
            </p14:nvContentPartPr>
            <p14:xfrm>
              <a:off x="2299249" y="3520699"/>
              <a:ext cx="1143360" cy="53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2E935D-874A-4634-B062-CEB163DBC1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0249" y="3512059"/>
                <a:ext cx="11610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02BC77-0EEE-4A65-80C9-1CA6B37DA014}"/>
                  </a:ext>
                </a:extLst>
              </p14:cNvPr>
              <p14:cNvContentPartPr/>
              <p14:nvPr/>
            </p14:nvContentPartPr>
            <p14:xfrm>
              <a:off x="2164609" y="3759019"/>
              <a:ext cx="2580480" cy="55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02BC77-0EEE-4A65-80C9-1CA6B37DA0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55609" y="3750379"/>
                <a:ext cx="25981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A415900-83EF-4B32-B0DC-DDBF55963F38}"/>
                  </a:ext>
                </a:extLst>
              </p14:cNvPr>
              <p14:cNvContentPartPr/>
              <p14:nvPr/>
            </p14:nvContentPartPr>
            <p14:xfrm>
              <a:off x="2254969" y="4089139"/>
              <a:ext cx="505800" cy="16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A415900-83EF-4B32-B0DC-DDBF55963F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6329" y="4080499"/>
                <a:ext cx="52344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2CDE4A2-83FC-42E3-B0AC-EEC48448891C}"/>
              </a:ext>
            </a:extLst>
          </p:cNvPr>
          <p:cNvGrpSpPr/>
          <p:nvPr/>
        </p:nvGrpSpPr>
        <p:grpSpPr>
          <a:xfrm>
            <a:off x="4041289" y="4020379"/>
            <a:ext cx="3288600" cy="52200"/>
            <a:chOff x="4041289" y="4020379"/>
            <a:chExt cx="3288600" cy="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D59254-25CA-4B51-9934-929AC7A4CBDD}"/>
                    </a:ext>
                  </a:extLst>
                </p14:cNvPr>
                <p14:cNvContentPartPr/>
                <p14:nvPr/>
              </p14:nvContentPartPr>
              <p14:xfrm>
                <a:off x="4041289" y="4020379"/>
                <a:ext cx="1216080" cy="5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D59254-25CA-4B51-9934-929AC7A4CB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32649" y="4011739"/>
                  <a:ext cx="1233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860C5C-FEA5-4218-8806-7CA8C5C9BC68}"/>
                    </a:ext>
                  </a:extLst>
                </p14:cNvPr>
                <p14:cNvContentPartPr/>
                <p14:nvPr/>
              </p14:nvContentPartPr>
              <p14:xfrm>
                <a:off x="6443569" y="4036939"/>
                <a:ext cx="886320" cy="3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860C5C-FEA5-4218-8806-7CA8C5C9BC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34569" y="4027939"/>
                  <a:ext cx="90396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6618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PA4</a:t>
            </a:r>
            <a:r>
              <a:rPr lang="en-US" dirty="0"/>
              <a:t>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3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4 released after class @ </a:t>
            </a:r>
            <a:r>
              <a:rPr lang="en-US" dirty="0" err="1"/>
              <a:t>11am</a:t>
            </a:r>
            <a:endParaRPr lang="en-US" dirty="0"/>
          </a:p>
          <a:p>
            <a:pPr lvl="1"/>
            <a:r>
              <a:rPr lang="en-US" dirty="0"/>
              <a:t>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Next week – no holidays!</a:t>
            </a:r>
          </a:p>
          <a:p>
            <a:pPr lvl="1"/>
            <a:r>
              <a:rPr lang="en-US" dirty="0"/>
              <a:t>Lectures go back to Monday through Thursday</a:t>
            </a:r>
          </a:p>
          <a:p>
            <a:pPr lvl="1"/>
            <a:r>
              <a:rPr lang="en-US" dirty="0"/>
              <a:t>My office hours will also be Monday through Thursday, </a:t>
            </a:r>
            <a:r>
              <a:rPr lang="en-US" dirty="0" err="1"/>
              <a:t>8am</a:t>
            </a:r>
            <a:r>
              <a:rPr lang="en-US" dirty="0"/>
              <a:t> – </a:t>
            </a:r>
            <a:r>
              <a:rPr lang="en-US" dirty="0" err="1"/>
              <a:t>9am</a:t>
            </a:r>
            <a:endParaRPr lang="en-US" dirty="0"/>
          </a:p>
          <a:p>
            <a:r>
              <a:rPr lang="en-US" dirty="0"/>
              <a:t>Exam 1 </a:t>
            </a:r>
          </a:p>
          <a:p>
            <a:pPr lvl="1"/>
            <a:r>
              <a:rPr lang="en-US" dirty="0"/>
              <a:t>Next Friday/Saturday</a:t>
            </a:r>
          </a:p>
          <a:p>
            <a:pPr lvl="1"/>
            <a:r>
              <a:rPr lang="en-US" dirty="0"/>
              <a:t>Details soon on Piazza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92DC65-FB28-4D5C-85F2-FB6CF4A96007}"/>
                  </a:ext>
                </a:extLst>
              </p14:cNvPr>
              <p14:cNvContentPartPr/>
              <p14:nvPr/>
            </p14:nvContentPartPr>
            <p14:xfrm>
              <a:off x="1732609" y="1671019"/>
              <a:ext cx="669600" cy="3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92DC65-FB28-4D5C-85F2-FB6CF4A960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3609" y="1662019"/>
                <a:ext cx="687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824019-CF82-48BA-B1E5-417CB6F05287}"/>
                  </a:ext>
                </a:extLst>
              </p14:cNvPr>
              <p14:cNvContentPartPr/>
              <p14:nvPr/>
            </p14:nvContentPartPr>
            <p14:xfrm>
              <a:off x="425089" y="1827979"/>
              <a:ext cx="334800" cy="14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824019-CF82-48BA-B1E5-417CB6F052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089" y="1818979"/>
                <a:ext cx="352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6A18D2-6A23-4197-B69F-E889AE99D91B}"/>
                  </a:ext>
                </a:extLst>
              </p14:cNvPr>
              <p14:cNvContentPartPr/>
              <p14:nvPr/>
            </p14:nvContentPartPr>
            <p14:xfrm>
              <a:off x="6159169" y="1615219"/>
              <a:ext cx="245160" cy="38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6A18D2-6A23-4197-B69F-E889AE99D9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0529" y="1606219"/>
                <a:ext cx="262800" cy="40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8085CA9-6885-468B-92D2-D45A2C7DDB01}"/>
              </a:ext>
            </a:extLst>
          </p:cNvPr>
          <p:cNvGrpSpPr/>
          <p:nvPr/>
        </p:nvGrpSpPr>
        <p:grpSpPr>
          <a:xfrm>
            <a:off x="6559849" y="1628179"/>
            <a:ext cx="304560" cy="205200"/>
            <a:chOff x="6559849" y="1628179"/>
            <a:chExt cx="3045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574DE9-85CF-45EA-9285-3CA6406A21B9}"/>
                    </a:ext>
                  </a:extLst>
                </p14:cNvPr>
                <p14:cNvContentPartPr/>
                <p14:nvPr/>
              </p14:nvContentPartPr>
              <p14:xfrm>
                <a:off x="6559849" y="1637539"/>
                <a:ext cx="51120" cy="195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574DE9-85CF-45EA-9285-3CA6406A21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51209" y="1628899"/>
                  <a:ext cx="6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C0E954-8223-4140-BAD3-B7D6276F920B}"/>
                    </a:ext>
                  </a:extLst>
                </p14:cNvPr>
                <p14:cNvContentPartPr/>
                <p14:nvPr/>
              </p14:nvContentPartPr>
              <p14:xfrm>
                <a:off x="6641929" y="1664179"/>
                <a:ext cx="111960" cy="117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C0E954-8223-4140-BAD3-B7D6276F92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3289" y="1655539"/>
                  <a:ext cx="129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B00FAD-05D1-473D-A5C7-FA53FC33C63E}"/>
                    </a:ext>
                  </a:extLst>
                </p14:cNvPr>
                <p14:cNvContentPartPr/>
                <p14:nvPr/>
              </p14:nvContentPartPr>
              <p14:xfrm>
                <a:off x="6777649" y="1628179"/>
                <a:ext cx="86760" cy="129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B00FAD-05D1-473D-A5C7-FA53FC33C6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9009" y="1619179"/>
                  <a:ext cx="1044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5F8F4-45DA-4E8D-BC05-91C5782FD7DC}"/>
              </a:ext>
            </a:extLst>
          </p:cNvPr>
          <p:cNvGrpSpPr/>
          <p:nvPr/>
        </p:nvGrpSpPr>
        <p:grpSpPr>
          <a:xfrm>
            <a:off x="6940729" y="1570939"/>
            <a:ext cx="214560" cy="242640"/>
            <a:chOff x="6940729" y="1570939"/>
            <a:chExt cx="21456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D7370E-1667-433E-822E-8A75BEF75407}"/>
                    </a:ext>
                  </a:extLst>
                </p14:cNvPr>
                <p14:cNvContentPartPr/>
                <p14:nvPr/>
              </p14:nvContentPartPr>
              <p14:xfrm>
                <a:off x="6940729" y="1614499"/>
                <a:ext cx="100800" cy="57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D7370E-1667-433E-822E-8A75BEF754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31729" y="1605499"/>
                  <a:ext cx="118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2E24EE-CEF0-4D06-A71F-2605E887C1A9}"/>
                    </a:ext>
                  </a:extLst>
                </p14:cNvPr>
                <p14:cNvContentPartPr/>
                <p14:nvPr/>
              </p14:nvContentPartPr>
              <p14:xfrm>
                <a:off x="6989329" y="1570939"/>
                <a:ext cx="142920" cy="24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2E24EE-CEF0-4D06-A71F-2605E887C1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80329" y="1561939"/>
                  <a:ext cx="160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6B8307-D7FA-4332-9685-DD2B11A41CF0}"/>
                    </a:ext>
                  </a:extLst>
                </p14:cNvPr>
                <p14:cNvContentPartPr/>
                <p14:nvPr/>
              </p14:nvContentPartPr>
              <p14:xfrm>
                <a:off x="7074649" y="1734379"/>
                <a:ext cx="80640" cy="5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6B8307-D7FA-4332-9685-DD2B11A41C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65649" y="1725379"/>
                  <a:ext cx="9828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2EEC22-BA15-4601-B102-B086197E7CD4}"/>
                  </a:ext>
                </a:extLst>
              </p14:cNvPr>
              <p14:cNvContentPartPr/>
              <p14:nvPr/>
            </p14:nvContentPartPr>
            <p14:xfrm>
              <a:off x="496369" y="2199499"/>
              <a:ext cx="260640" cy="109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2EEC22-BA15-4601-B102-B086197E7C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729" y="2190499"/>
                <a:ext cx="278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26AA3A-8003-4F1F-AEB9-8A0010E5D353}"/>
                  </a:ext>
                </a:extLst>
              </p14:cNvPr>
              <p14:cNvContentPartPr/>
              <p14:nvPr/>
            </p14:nvContentPartPr>
            <p14:xfrm>
              <a:off x="456409" y="2569579"/>
              <a:ext cx="267120" cy="95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26AA3A-8003-4F1F-AEB9-8A0010E5D3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7769" y="2560939"/>
                <a:ext cx="284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678C06-7405-4A5F-A3F1-AEE09C04E6BF}"/>
                  </a:ext>
                </a:extLst>
              </p14:cNvPr>
              <p14:cNvContentPartPr/>
              <p14:nvPr/>
            </p14:nvContentPartPr>
            <p14:xfrm>
              <a:off x="1635049" y="3047299"/>
              <a:ext cx="658800" cy="38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678C06-7405-4A5F-A3F1-AEE09C04E6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6409" y="3038299"/>
                <a:ext cx="676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171E14-C720-49F2-8C63-CF98E85EC6BC}"/>
                  </a:ext>
                </a:extLst>
              </p14:cNvPr>
              <p14:cNvContentPartPr/>
              <p14:nvPr/>
            </p14:nvContentPartPr>
            <p14:xfrm>
              <a:off x="2159569" y="3409459"/>
              <a:ext cx="1230120" cy="42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171E14-C720-49F2-8C63-CF98E85EC6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0929" y="3400459"/>
                <a:ext cx="1247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89B878C-AD33-44F0-948D-E2B94D40C3C7}"/>
                  </a:ext>
                </a:extLst>
              </p14:cNvPr>
              <p14:cNvContentPartPr/>
              <p14:nvPr/>
            </p14:nvContentPartPr>
            <p14:xfrm>
              <a:off x="843049" y="3516739"/>
              <a:ext cx="288720" cy="112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89B878C-AD33-44F0-948D-E2B94D40C3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4049" y="3507739"/>
                <a:ext cx="306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8E5C515-249B-49EC-8C28-36AD09F1F961}"/>
                  </a:ext>
                </a:extLst>
              </p14:cNvPr>
              <p14:cNvContentPartPr/>
              <p14:nvPr/>
            </p14:nvContentPartPr>
            <p14:xfrm>
              <a:off x="879049" y="3805099"/>
              <a:ext cx="253440" cy="127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8E5C515-249B-49EC-8C28-36AD09F1F9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0049" y="3796099"/>
                <a:ext cx="271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A364FC-B282-46E3-8F7A-EE3FBC83B507}"/>
                  </a:ext>
                </a:extLst>
              </p14:cNvPr>
              <p14:cNvContentPartPr/>
              <p14:nvPr/>
            </p14:nvContentPartPr>
            <p14:xfrm>
              <a:off x="479449" y="4140259"/>
              <a:ext cx="303120" cy="159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A364FC-B282-46E3-8F7A-EE3FBC83B5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0809" y="4131619"/>
                <a:ext cx="3207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636837-EB0F-4D9C-BB54-10ADE9D7F8AE}"/>
                  </a:ext>
                </a:extLst>
              </p14:cNvPr>
              <p14:cNvContentPartPr/>
              <p14:nvPr/>
            </p14:nvContentPartPr>
            <p14:xfrm>
              <a:off x="779689" y="4454899"/>
              <a:ext cx="289440" cy="107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636837-EB0F-4D9C-BB54-10ADE9D7F8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1049" y="4445899"/>
                <a:ext cx="30708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021C084-4D4F-436D-A9C7-1373FE5B63F9}"/>
              </a:ext>
            </a:extLst>
          </p:cNvPr>
          <p:cNvGrpSpPr/>
          <p:nvPr/>
        </p:nvGrpSpPr>
        <p:grpSpPr>
          <a:xfrm>
            <a:off x="3218329" y="4569379"/>
            <a:ext cx="1004760" cy="323640"/>
            <a:chOff x="3218329" y="4569379"/>
            <a:chExt cx="10047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1AF509-273A-4F92-B844-950A767CE2FD}"/>
                    </a:ext>
                  </a:extLst>
                </p14:cNvPr>
                <p14:cNvContentPartPr/>
                <p14:nvPr/>
              </p14:nvContentPartPr>
              <p14:xfrm>
                <a:off x="3218329" y="4718059"/>
                <a:ext cx="21564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1AF509-273A-4F92-B844-950A767CE2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09689" y="4709059"/>
                  <a:ext cx="23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C63354-FB81-4A60-8E35-840598201E64}"/>
                    </a:ext>
                  </a:extLst>
                </p14:cNvPr>
                <p14:cNvContentPartPr/>
                <p14:nvPr/>
              </p14:nvContentPartPr>
              <p14:xfrm>
                <a:off x="3566809" y="4692499"/>
                <a:ext cx="85320" cy="12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C63354-FB81-4A60-8E35-840598201E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169" y="4683859"/>
                  <a:ext cx="102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AE6D71-5170-4BA0-A53D-F1F4253D775E}"/>
                    </a:ext>
                  </a:extLst>
                </p14:cNvPr>
                <p14:cNvContentPartPr/>
                <p14:nvPr/>
              </p14:nvContentPartPr>
              <p14:xfrm>
                <a:off x="3690649" y="4706179"/>
                <a:ext cx="90360" cy="95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AE6D71-5170-4BA0-A53D-F1F4253D77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82009" y="4697539"/>
                  <a:ext cx="108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D3B744-011E-4030-989C-A774F7FFA049}"/>
                    </a:ext>
                  </a:extLst>
                </p14:cNvPr>
                <p14:cNvContentPartPr/>
                <p14:nvPr/>
              </p14:nvContentPartPr>
              <p14:xfrm>
                <a:off x="3795769" y="4585579"/>
                <a:ext cx="131040" cy="20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D3B744-011E-4030-989C-A774F7FFA0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87129" y="4576579"/>
                  <a:ext cx="148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A59626-F611-4699-B6EE-2B583344E06C}"/>
                    </a:ext>
                  </a:extLst>
                </p14:cNvPr>
                <p14:cNvContentPartPr/>
                <p14:nvPr/>
              </p14:nvContentPartPr>
              <p14:xfrm>
                <a:off x="3951289" y="4569379"/>
                <a:ext cx="57240" cy="194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A59626-F611-4699-B6EE-2B583344E0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42289" y="4560739"/>
                  <a:ext cx="74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61B468-D324-4C9B-BFA4-F62C9458368E}"/>
                    </a:ext>
                  </a:extLst>
                </p14:cNvPr>
                <p14:cNvContentPartPr/>
                <p14:nvPr/>
              </p14:nvContentPartPr>
              <p14:xfrm>
                <a:off x="3999889" y="4662259"/>
                <a:ext cx="123840" cy="118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61B468-D324-4C9B-BFA4-F62C945836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91249" y="4653619"/>
                  <a:ext cx="141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02DCED-C630-4376-BFBE-7D3D75119E92}"/>
                    </a:ext>
                  </a:extLst>
                </p14:cNvPr>
                <p14:cNvContentPartPr/>
                <p14:nvPr/>
              </p14:nvContentPartPr>
              <p14:xfrm>
                <a:off x="4051369" y="4670179"/>
                <a:ext cx="171720" cy="22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02DCED-C630-4376-BFBE-7D3D75119E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42729" y="4661539"/>
                  <a:ext cx="18936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18D440-98C8-4E0F-B089-BCF543C8EEA4}"/>
                  </a:ext>
                </a:extLst>
              </p14:cNvPr>
              <p14:cNvContentPartPr/>
              <p14:nvPr/>
            </p14:nvContentPartPr>
            <p14:xfrm>
              <a:off x="4715929" y="875419"/>
              <a:ext cx="324720" cy="119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18D440-98C8-4E0F-B089-BCF543C8EE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6929" y="866419"/>
                <a:ext cx="342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E9E470-D972-44D1-8972-5FA9A3B57803}"/>
                  </a:ext>
                </a:extLst>
              </p14:cNvPr>
              <p14:cNvContentPartPr/>
              <p14:nvPr/>
            </p14:nvContentPartPr>
            <p14:xfrm>
              <a:off x="403489" y="763099"/>
              <a:ext cx="4326480" cy="1848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E9E470-D972-44D1-8972-5FA9A3B578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849" y="754459"/>
                <a:ext cx="4344120" cy="18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8B59C2-F888-4066-8720-00597AAEEB08}"/>
                  </a:ext>
                </a:extLst>
              </p14:cNvPr>
              <p14:cNvContentPartPr/>
              <p14:nvPr/>
            </p14:nvContentPartPr>
            <p14:xfrm>
              <a:off x="443089" y="2582899"/>
              <a:ext cx="4425840" cy="1424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8B59C2-F888-4066-8720-00597AAEEB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449" y="2574259"/>
                <a:ext cx="4443480" cy="14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14:cNvPr>
              <p14:cNvContentPartPr/>
              <p14:nvPr/>
            </p14:nvContentPartPr>
            <p14:xfrm>
              <a:off x="1112689" y="3016339"/>
              <a:ext cx="326520" cy="13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689" y="3007699"/>
                <a:ext cx="344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14:cNvPr>
              <p14:cNvContentPartPr/>
              <p14:nvPr/>
            </p14:nvContentPartPr>
            <p14:xfrm>
              <a:off x="4395169" y="3040819"/>
              <a:ext cx="281880" cy="14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6169" y="3032179"/>
                <a:ext cx="299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14:cNvPr>
              <p14:cNvContentPartPr/>
              <p14:nvPr/>
            </p14:nvContentPartPr>
            <p14:xfrm>
              <a:off x="5777209" y="4583059"/>
              <a:ext cx="155700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569" y="4574059"/>
                <a:ext cx="157464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04DA8-53D7-4130-B74D-340EEAF46E09}"/>
              </a:ext>
            </a:extLst>
          </p:cNvPr>
          <p:cNvGrpSpPr/>
          <p:nvPr/>
        </p:nvGrpSpPr>
        <p:grpSpPr>
          <a:xfrm>
            <a:off x="4081249" y="1543939"/>
            <a:ext cx="631800" cy="176040"/>
            <a:chOff x="4081249" y="1543939"/>
            <a:chExt cx="63180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F217FC-51E7-44C8-91C4-C6A22C07269D}"/>
                    </a:ext>
                  </a:extLst>
                </p14:cNvPr>
                <p14:cNvContentPartPr/>
                <p14:nvPr/>
              </p14:nvContentPartPr>
              <p14:xfrm>
                <a:off x="4081249" y="1573459"/>
                <a:ext cx="64800" cy="108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F217FC-51E7-44C8-91C4-C6A22C07269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72249" y="1564819"/>
                  <a:ext cx="82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54AF6D-C8DC-4640-91A6-2A6C9968E46A}"/>
                    </a:ext>
                  </a:extLst>
                </p14:cNvPr>
                <p14:cNvContentPartPr/>
                <p14:nvPr/>
              </p14:nvContentPartPr>
              <p14:xfrm>
                <a:off x="4188889" y="1593619"/>
                <a:ext cx="69480" cy="6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54AF6D-C8DC-4640-91A6-2A6C9968E4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79889" y="1584619"/>
                  <a:ext cx="8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E26552-AF4D-4454-9BFF-8882CF3CA19D}"/>
                    </a:ext>
                  </a:extLst>
                </p14:cNvPr>
                <p14:cNvContentPartPr/>
                <p14:nvPr/>
              </p14:nvContentPartPr>
              <p14:xfrm>
                <a:off x="4292569" y="1611259"/>
                <a:ext cx="57960" cy="4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E26552-AF4D-4454-9BFF-8882CF3CA19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83929" y="1602259"/>
                  <a:ext cx="75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C6CF7A-8E1D-4115-AAB8-134F4A4FDF82}"/>
                    </a:ext>
                  </a:extLst>
                </p14:cNvPr>
                <p14:cNvContentPartPr/>
                <p14:nvPr/>
              </p14:nvContentPartPr>
              <p14:xfrm>
                <a:off x="4371769" y="1543939"/>
                <a:ext cx="134280" cy="118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C6CF7A-8E1D-4115-AAB8-134F4A4FDF8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63129" y="1534939"/>
                  <a:ext cx="15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708761-86FF-4566-8A28-47674ED38A47}"/>
                    </a:ext>
                  </a:extLst>
                </p14:cNvPr>
                <p14:cNvContentPartPr/>
                <p14:nvPr/>
              </p14:nvContentPartPr>
              <p14:xfrm>
                <a:off x="4535209" y="1578139"/>
                <a:ext cx="177840" cy="14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708761-86FF-4566-8A28-47674ED38A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26209" y="1569139"/>
                  <a:ext cx="1954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B75C7F-1158-455C-937C-D2ED45F8A0DF}"/>
              </a:ext>
            </a:extLst>
          </p:cNvPr>
          <p:cNvGrpSpPr/>
          <p:nvPr/>
        </p:nvGrpSpPr>
        <p:grpSpPr>
          <a:xfrm>
            <a:off x="4135969" y="581299"/>
            <a:ext cx="547920" cy="191160"/>
            <a:chOff x="4135969" y="581299"/>
            <a:chExt cx="54792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3643CE-6AC3-463A-82F1-0E1C4AAB4227}"/>
                    </a:ext>
                  </a:extLst>
                </p14:cNvPr>
                <p14:cNvContentPartPr/>
                <p14:nvPr/>
              </p14:nvContentPartPr>
              <p14:xfrm>
                <a:off x="4135969" y="617299"/>
                <a:ext cx="70920" cy="9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3643CE-6AC3-463A-82F1-0E1C4AAB4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26969" y="608659"/>
                  <a:ext cx="8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1F43EC-9F0E-4C13-A30D-FB37134C84E4}"/>
                    </a:ext>
                  </a:extLst>
                </p14:cNvPr>
                <p14:cNvContentPartPr/>
                <p14:nvPr/>
              </p14:nvContentPartPr>
              <p14:xfrm>
                <a:off x="4226689" y="635299"/>
                <a:ext cx="136440" cy="66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1F43EC-9F0E-4C13-A30D-FB37134C84E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18049" y="626299"/>
                  <a:ext cx="15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921FA8-3282-43E1-9D46-FF061AD6F337}"/>
                    </a:ext>
                  </a:extLst>
                </p14:cNvPr>
                <p14:cNvContentPartPr/>
                <p14:nvPr/>
              </p14:nvContentPartPr>
              <p14:xfrm>
                <a:off x="4411729" y="581299"/>
                <a:ext cx="110520" cy="118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921FA8-3282-43E1-9D46-FF061AD6F3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02729" y="572659"/>
                  <a:ext cx="128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A321FF-4AED-4143-ABD1-A9AE8AEFAE63}"/>
                    </a:ext>
                  </a:extLst>
                </p14:cNvPr>
                <p14:cNvContentPartPr/>
                <p14:nvPr/>
              </p14:nvContentPartPr>
              <p14:xfrm>
                <a:off x="4543849" y="638179"/>
                <a:ext cx="140040" cy="134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A321FF-4AED-4143-ABD1-A9AE8AEFAE6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34849" y="629539"/>
                  <a:ext cx="15768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14:cNvPr>
              <p14:cNvContentPartPr/>
              <p14:nvPr/>
            </p14:nvContentPartPr>
            <p14:xfrm>
              <a:off x="3575089" y="751939"/>
              <a:ext cx="1132560" cy="3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449" y="742939"/>
                <a:ext cx="11502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05170C-5EF4-4CA7-B580-2C92740BF50A}"/>
              </a:ext>
            </a:extLst>
          </p:cNvPr>
          <p:cNvGrpSpPr/>
          <p:nvPr/>
        </p:nvGrpSpPr>
        <p:grpSpPr>
          <a:xfrm>
            <a:off x="3035449" y="879739"/>
            <a:ext cx="133200" cy="734760"/>
            <a:chOff x="3035449" y="879739"/>
            <a:chExt cx="13320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14:cNvPr>
                <p14:cNvContentPartPr/>
                <p14:nvPr/>
              </p14:nvContentPartPr>
              <p14:xfrm>
                <a:off x="3092329" y="879739"/>
                <a:ext cx="76320" cy="2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3329" y="870739"/>
                  <a:ext cx="93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14:cNvPr>
                <p14:cNvContentPartPr/>
                <p14:nvPr/>
              </p14:nvContentPartPr>
              <p14:xfrm>
                <a:off x="3035449" y="932659"/>
                <a:ext cx="131760" cy="68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6809" y="924019"/>
                  <a:ext cx="149400" cy="6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A80B4-5D71-468C-838D-962943CF3B86}"/>
              </a:ext>
            </a:extLst>
          </p:cNvPr>
          <p:cNvGrpSpPr/>
          <p:nvPr/>
        </p:nvGrpSpPr>
        <p:grpSpPr>
          <a:xfrm>
            <a:off x="1803529" y="759139"/>
            <a:ext cx="1041480" cy="830160"/>
            <a:chOff x="1803529" y="759139"/>
            <a:chExt cx="104148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14:cNvPr>
                <p14:cNvContentPartPr/>
                <p14:nvPr/>
              </p14:nvContentPartPr>
              <p14:xfrm>
                <a:off x="1824049" y="1019779"/>
                <a:ext cx="18108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5049" y="1010779"/>
                  <a:ext cx="198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14:cNvPr>
                <p14:cNvContentPartPr/>
                <p14:nvPr/>
              </p14:nvContentPartPr>
              <p14:xfrm>
                <a:off x="2125729" y="986659"/>
                <a:ext cx="72720" cy="13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6729" y="978019"/>
                  <a:ext cx="90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14:cNvPr>
                <p14:cNvContentPartPr/>
                <p14:nvPr/>
              </p14:nvContentPartPr>
              <p14:xfrm>
                <a:off x="2280889" y="823219"/>
                <a:ext cx="103680" cy="26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72249" y="814219"/>
                  <a:ext cx="12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14:cNvPr>
                <p14:cNvContentPartPr/>
                <p14:nvPr/>
              </p14:nvContentPartPr>
              <p14:xfrm>
                <a:off x="2408689" y="807019"/>
                <a:ext cx="182160" cy="23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9689" y="798379"/>
                  <a:ext cx="199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14:cNvPr>
                <p14:cNvContentPartPr/>
                <p14:nvPr/>
              </p14:nvContentPartPr>
              <p14:xfrm>
                <a:off x="2632969" y="903139"/>
                <a:ext cx="5832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4329" y="894499"/>
                  <a:ext cx="7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14:cNvPr>
                <p14:cNvContentPartPr/>
                <p14:nvPr/>
              </p14:nvContentPartPr>
              <p14:xfrm>
                <a:off x="2741689" y="759139"/>
                <a:ext cx="10332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2689" y="750139"/>
                  <a:ext cx="12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14:cNvPr>
                <p14:cNvContentPartPr/>
                <p14:nvPr/>
              </p14:nvContentPartPr>
              <p14:xfrm>
                <a:off x="1803529" y="1365739"/>
                <a:ext cx="173520" cy="22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4889" y="1357099"/>
                  <a:ext cx="191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14:cNvPr>
                <p14:cNvContentPartPr/>
                <p14:nvPr/>
              </p14:nvContentPartPr>
              <p14:xfrm>
                <a:off x="1989289" y="1401379"/>
                <a:ext cx="90720" cy="15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80289" y="1392739"/>
                  <a:ext cx="108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14:cNvPr>
                <p14:cNvContentPartPr/>
                <p14:nvPr/>
              </p14:nvContentPartPr>
              <p14:xfrm>
                <a:off x="2130769" y="1379779"/>
                <a:ext cx="11016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2129" y="1371139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14:cNvPr>
                <p14:cNvContentPartPr/>
                <p14:nvPr/>
              </p14:nvContentPartPr>
              <p14:xfrm>
                <a:off x="2283409" y="1240099"/>
                <a:ext cx="194040" cy="24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74409" y="1231459"/>
                  <a:ext cx="21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14:cNvPr>
                <p14:cNvContentPartPr/>
                <p14:nvPr/>
              </p14:nvContentPartPr>
              <p14:xfrm>
                <a:off x="2504089" y="1281859"/>
                <a:ext cx="50040" cy="11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95449" y="1272859"/>
                  <a:ext cx="67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14:cNvPr>
                <p14:cNvContentPartPr/>
                <p14:nvPr/>
              </p14:nvContentPartPr>
              <p14:xfrm>
                <a:off x="2597689" y="1227859"/>
                <a:ext cx="79560" cy="12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8689" y="1218859"/>
                  <a:ext cx="9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14:cNvPr>
                <p14:cNvContentPartPr/>
                <p14:nvPr/>
              </p14:nvContentPartPr>
              <p14:xfrm>
                <a:off x="2751769" y="1156579"/>
                <a:ext cx="29880" cy="120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2769" y="1147579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14:cNvPr>
              <p14:cNvContentPartPr/>
              <p14:nvPr/>
            </p14:nvContentPartPr>
            <p14:xfrm>
              <a:off x="5790169" y="4621579"/>
              <a:ext cx="1387440" cy="61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1529" y="4612939"/>
                <a:ext cx="140508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1B12287-9B5C-446B-B4F3-34D6C4743670}"/>
              </a:ext>
            </a:extLst>
          </p:cNvPr>
          <p:cNvGrpSpPr/>
          <p:nvPr/>
        </p:nvGrpSpPr>
        <p:grpSpPr>
          <a:xfrm>
            <a:off x="3575809" y="669859"/>
            <a:ext cx="3758400" cy="138240"/>
            <a:chOff x="3575809" y="669859"/>
            <a:chExt cx="375840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14:cNvPr>
                <p14:cNvContentPartPr/>
                <p14:nvPr/>
              </p14:nvContentPartPr>
              <p14:xfrm>
                <a:off x="3575809" y="669859"/>
                <a:ext cx="833040" cy="68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6809" y="661219"/>
                  <a:ext cx="850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14:cNvPr>
                <p14:cNvContentPartPr/>
                <p14:nvPr/>
              </p14:nvContentPartPr>
              <p14:xfrm>
                <a:off x="5663449" y="778939"/>
                <a:ext cx="1670760" cy="2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4449" y="769939"/>
                  <a:ext cx="168840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14:cNvPr>
              <p14:cNvContentPartPr/>
              <p14:nvPr/>
            </p14:nvContentPartPr>
            <p14:xfrm>
              <a:off x="3729169" y="4308739"/>
              <a:ext cx="161028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0529" y="4299739"/>
                <a:ext cx="1627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14:cNvPr>
              <p14:cNvContentPartPr/>
              <p14:nvPr/>
            </p14:nvContentPartPr>
            <p14:xfrm>
              <a:off x="5356369" y="4663699"/>
              <a:ext cx="1641600" cy="79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7729" y="4655059"/>
                <a:ext cx="16592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8D516D7-27BC-4EB7-BDBA-40917B0546BF}"/>
              </a:ext>
            </a:extLst>
          </p:cNvPr>
          <p:cNvGrpSpPr/>
          <p:nvPr/>
        </p:nvGrpSpPr>
        <p:grpSpPr>
          <a:xfrm>
            <a:off x="2608489" y="683179"/>
            <a:ext cx="672480" cy="303480"/>
            <a:chOff x="2608489" y="683179"/>
            <a:chExt cx="6724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14:cNvPr>
                <p14:cNvContentPartPr/>
                <p14:nvPr/>
              </p14:nvContentPartPr>
              <p14:xfrm>
                <a:off x="2608489" y="778939"/>
                <a:ext cx="87120" cy="20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9489" y="769939"/>
                  <a:ext cx="104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14:cNvPr>
                <p14:cNvContentPartPr/>
                <p14:nvPr/>
              </p14:nvContentPartPr>
              <p14:xfrm>
                <a:off x="2752129" y="785059"/>
                <a:ext cx="81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3489" y="776419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14:cNvPr>
                <p14:cNvContentPartPr/>
                <p14:nvPr/>
              </p14:nvContentPartPr>
              <p14:xfrm>
                <a:off x="2879569" y="707659"/>
                <a:ext cx="98280" cy="17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0569" y="699019"/>
                  <a:ext cx="115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14:cNvPr>
                <p14:cNvContentPartPr/>
                <p14:nvPr/>
              </p14:nvContentPartPr>
              <p14:xfrm>
                <a:off x="3027529" y="683179"/>
                <a:ext cx="48240" cy="16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8529" y="674539"/>
                  <a:ext cx="65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14:cNvPr>
                <p14:cNvContentPartPr/>
                <p14:nvPr/>
              </p14:nvContentPartPr>
              <p14:xfrm>
                <a:off x="3121129" y="704059"/>
                <a:ext cx="28440" cy="14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2489" y="695059"/>
                  <a:ext cx="4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14:cNvPr>
                <p14:cNvContentPartPr/>
                <p14:nvPr/>
              </p14:nvContentPartPr>
              <p14:xfrm>
                <a:off x="3178369" y="756979"/>
                <a:ext cx="102600" cy="90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9369" y="748339"/>
                  <a:ext cx="1202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14:cNvPr>
              <p14:cNvContentPartPr/>
              <p14:nvPr/>
            </p14:nvContentPartPr>
            <p14:xfrm>
              <a:off x="2125009" y="2129659"/>
              <a:ext cx="1666800" cy="48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6369" y="2120659"/>
                <a:ext cx="1684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14:cNvPr>
              <p14:cNvContentPartPr/>
              <p14:nvPr/>
            </p14:nvContentPartPr>
            <p14:xfrm>
              <a:off x="5398849" y="2135059"/>
              <a:ext cx="2276640" cy="55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89849" y="2126419"/>
                <a:ext cx="2294280" cy="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14:cNvPr>
              <p14:cNvContentPartPr/>
              <p14:nvPr/>
            </p14:nvContentPartPr>
            <p14:xfrm>
              <a:off x="5032009" y="3688099"/>
              <a:ext cx="43560" cy="18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23369" y="3679459"/>
                <a:ext cx="612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14:cNvPr>
              <p14:cNvContentPartPr/>
              <p14:nvPr/>
            </p14:nvContentPartPr>
            <p14:xfrm>
              <a:off x="5009329" y="4056379"/>
              <a:ext cx="131400" cy="15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00689" y="4047379"/>
                <a:ext cx="149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14:cNvPr>
              <p14:cNvContentPartPr/>
              <p14:nvPr/>
            </p14:nvContentPartPr>
            <p14:xfrm>
              <a:off x="4990249" y="4531579"/>
              <a:ext cx="154440" cy="19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81609" y="4522939"/>
                <a:ext cx="1720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14:cNvPr>
              <p14:cNvContentPartPr/>
              <p14:nvPr/>
            </p14:nvContentPartPr>
            <p14:xfrm>
              <a:off x="5170969" y="3586939"/>
              <a:ext cx="425880" cy="34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62329" y="3578299"/>
                <a:ext cx="443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14:cNvPr>
              <p14:cNvContentPartPr/>
              <p14:nvPr/>
            </p14:nvContentPartPr>
            <p14:xfrm>
              <a:off x="5233969" y="3987619"/>
              <a:ext cx="306000" cy="345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25329" y="3978979"/>
                <a:ext cx="323640" cy="36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5A6D45A-A7A5-4F22-A7FA-5F6A3EDD2C7C}"/>
              </a:ext>
            </a:extLst>
          </p:cNvPr>
          <p:cNvGrpSpPr/>
          <p:nvPr/>
        </p:nvGrpSpPr>
        <p:grpSpPr>
          <a:xfrm>
            <a:off x="6145129" y="4809139"/>
            <a:ext cx="610920" cy="226800"/>
            <a:chOff x="6145129" y="4809139"/>
            <a:chExt cx="6109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14:cNvPr>
                <p14:cNvContentPartPr/>
                <p14:nvPr/>
              </p14:nvContentPartPr>
              <p14:xfrm>
                <a:off x="6145129" y="4809139"/>
                <a:ext cx="156240" cy="21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36129" y="4800499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14:cNvPr>
                <p14:cNvContentPartPr/>
                <p14:nvPr/>
              </p14:nvContentPartPr>
              <p14:xfrm>
                <a:off x="6477049" y="4825339"/>
                <a:ext cx="35640" cy="9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68409" y="4816339"/>
                  <a:ext cx="5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14:cNvPr>
                <p14:cNvContentPartPr/>
                <p14:nvPr/>
              </p14:nvContentPartPr>
              <p14:xfrm>
                <a:off x="6495049" y="4838659"/>
                <a:ext cx="770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86409" y="4830019"/>
                  <a:ext cx="94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14:cNvPr>
                <p14:cNvContentPartPr/>
                <p14:nvPr/>
              </p14:nvContentPartPr>
              <p14:xfrm>
                <a:off x="6688729" y="4810579"/>
                <a:ext cx="67320" cy="111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80089" y="4801939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14:cNvPr>
                <p14:cNvContentPartPr/>
                <p14:nvPr/>
              </p14:nvContentPartPr>
              <p14:xfrm>
                <a:off x="6733369" y="4990939"/>
                <a:ext cx="10440" cy="2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4729" y="4981939"/>
                  <a:ext cx="28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14:cNvPr>
              <p14:cNvContentPartPr/>
              <p14:nvPr/>
            </p14:nvContentPartPr>
            <p14:xfrm>
              <a:off x="5237929" y="4418899"/>
              <a:ext cx="375120" cy="404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28929" y="4409899"/>
                <a:ext cx="39276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84DBD05-D6E5-4FDC-8AB7-87A970A40655}"/>
              </a:ext>
            </a:extLst>
          </p:cNvPr>
          <p:cNvGrpSpPr/>
          <p:nvPr/>
        </p:nvGrpSpPr>
        <p:grpSpPr>
          <a:xfrm>
            <a:off x="5906809" y="3550939"/>
            <a:ext cx="534960" cy="805320"/>
            <a:chOff x="5906809" y="3550939"/>
            <a:chExt cx="534960" cy="80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14:cNvPr>
                <p14:cNvContentPartPr/>
                <p14:nvPr/>
              </p14:nvContentPartPr>
              <p14:xfrm>
                <a:off x="6015889" y="4072219"/>
                <a:ext cx="10008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7249" y="4063219"/>
                  <a:ext cx="117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14:cNvPr>
                <p14:cNvContentPartPr/>
                <p14:nvPr/>
              </p14:nvContentPartPr>
              <p14:xfrm>
                <a:off x="5974129" y="3618259"/>
                <a:ext cx="89280" cy="4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65489" y="3609619"/>
                  <a:ext cx="106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14:cNvPr>
                <p14:cNvContentPartPr/>
                <p14:nvPr/>
              </p14:nvContentPartPr>
              <p14:xfrm>
                <a:off x="5987089" y="3647419"/>
                <a:ext cx="101160" cy="16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78449" y="3638419"/>
                  <a:ext cx="118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14:cNvPr>
                <p14:cNvContentPartPr/>
                <p14:nvPr/>
              </p14:nvContentPartPr>
              <p14:xfrm>
                <a:off x="6114889" y="3906979"/>
                <a:ext cx="432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05889" y="3898339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14:cNvPr>
                <p14:cNvContentPartPr/>
                <p14:nvPr/>
              </p14:nvContentPartPr>
              <p14:xfrm>
                <a:off x="6119209" y="3550939"/>
                <a:ext cx="322560" cy="37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10209" y="3542299"/>
                  <a:ext cx="340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14:cNvPr>
                <p14:cNvContentPartPr/>
                <p14:nvPr/>
              </p14:nvContentPartPr>
              <p14:xfrm>
                <a:off x="5906809" y="3977179"/>
                <a:ext cx="493560" cy="37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7809" y="3968539"/>
                  <a:ext cx="51120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2A14A0-B4B5-47B1-BCAF-7D0195B33B0B}"/>
              </a:ext>
            </a:extLst>
          </p:cNvPr>
          <p:cNvGrpSpPr/>
          <p:nvPr/>
        </p:nvGrpSpPr>
        <p:grpSpPr>
          <a:xfrm>
            <a:off x="204769" y="4399099"/>
            <a:ext cx="852840" cy="378360"/>
            <a:chOff x="204769" y="4399099"/>
            <a:chExt cx="8528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14:cNvPr>
                <p14:cNvContentPartPr/>
                <p14:nvPr/>
              </p14:nvContentPartPr>
              <p14:xfrm>
                <a:off x="204769" y="4420339"/>
                <a:ext cx="222480" cy="29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129" y="4411339"/>
                  <a:ext cx="240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14:cNvPr>
                <p14:cNvContentPartPr/>
                <p14:nvPr/>
              </p14:nvContentPartPr>
              <p14:xfrm>
                <a:off x="527329" y="4542379"/>
                <a:ext cx="91440" cy="14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329" y="4533739"/>
                  <a:ext cx="10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14:cNvPr>
                <p14:cNvContentPartPr/>
                <p14:nvPr/>
              </p14:nvContentPartPr>
              <p14:xfrm>
                <a:off x="659809" y="4399099"/>
                <a:ext cx="48960" cy="28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1169" y="4390099"/>
                  <a:ext cx="66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14:cNvPr>
                <p14:cNvContentPartPr/>
                <p14:nvPr/>
              </p14:nvContentPartPr>
              <p14:xfrm>
                <a:off x="735049" y="4559299"/>
                <a:ext cx="162360" cy="112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6049" y="4550659"/>
                  <a:ext cx="180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14:cNvPr>
                <p14:cNvContentPartPr/>
                <p14:nvPr/>
              </p14:nvContentPartPr>
              <p14:xfrm>
                <a:off x="960049" y="4574779"/>
                <a:ext cx="97560" cy="20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1049" y="4565779"/>
                  <a:ext cx="1152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FB1E0B-B707-4C9F-B530-3D60D9B2E8A4}"/>
              </a:ext>
            </a:extLst>
          </p:cNvPr>
          <p:cNvGrpSpPr/>
          <p:nvPr/>
        </p:nvGrpSpPr>
        <p:grpSpPr>
          <a:xfrm>
            <a:off x="1391329" y="4551379"/>
            <a:ext cx="298080" cy="118440"/>
            <a:chOff x="1391329" y="4551379"/>
            <a:chExt cx="29808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14:cNvPr>
                <p14:cNvContentPartPr/>
                <p14:nvPr/>
              </p14:nvContentPartPr>
              <p14:xfrm>
                <a:off x="1391329" y="4576579"/>
                <a:ext cx="120600" cy="9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82689" y="4567579"/>
                  <a:ext cx="138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14:cNvPr>
                <p14:cNvContentPartPr/>
                <p14:nvPr/>
              </p14:nvContentPartPr>
              <p14:xfrm>
                <a:off x="1542169" y="4551379"/>
                <a:ext cx="147240" cy="11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33529" y="4542739"/>
                  <a:ext cx="1648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2D0815D-2FD2-4A22-8667-64610D61274E}"/>
              </a:ext>
            </a:extLst>
          </p:cNvPr>
          <p:cNvGrpSpPr/>
          <p:nvPr/>
        </p:nvGrpSpPr>
        <p:grpSpPr>
          <a:xfrm>
            <a:off x="1918009" y="4405219"/>
            <a:ext cx="1377360" cy="277560"/>
            <a:chOff x="1918009" y="4405219"/>
            <a:chExt cx="1377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14:cNvPr>
                <p14:cNvContentPartPr/>
                <p14:nvPr/>
              </p14:nvContentPartPr>
              <p14:xfrm>
                <a:off x="1918009" y="4524019"/>
                <a:ext cx="24120" cy="12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09009" y="4515379"/>
                  <a:ext cx="4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14:cNvPr>
                <p14:cNvContentPartPr/>
                <p14:nvPr/>
              </p14:nvContentPartPr>
              <p14:xfrm>
                <a:off x="1958689" y="4405219"/>
                <a:ext cx="1764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50049" y="4396579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14:cNvPr>
                <p14:cNvContentPartPr/>
                <p14:nvPr/>
              </p14:nvContentPartPr>
              <p14:xfrm>
                <a:off x="2016649" y="4552819"/>
                <a:ext cx="136440" cy="10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7649" y="4544179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14:cNvPr>
                <p14:cNvContentPartPr/>
                <p14:nvPr/>
              </p14:nvContentPartPr>
              <p14:xfrm>
                <a:off x="2292769" y="4423219"/>
                <a:ext cx="15120" cy="25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83769" y="4414579"/>
                  <a:ext cx="32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14:cNvPr>
                <p14:cNvContentPartPr/>
                <p14:nvPr/>
              </p14:nvContentPartPr>
              <p14:xfrm>
                <a:off x="2244529" y="4529059"/>
                <a:ext cx="132120" cy="36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35889" y="4520059"/>
                  <a:ext cx="14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14:cNvPr>
                <p14:cNvContentPartPr/>
                <p14:nvPr/>
              </p14:nvContentPartPr>
              <p14:xfrm>
                <a:off x="2406889" y="4507099"/>
                <a:ext cx="217440" cy="132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98249" y="4498459"/>
                  <a:ext cx="23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14:cNvPr>
                <p14:cNvContentPartPr/>
                <p14:nvPr/>
              </p14:nvContentPartPr>
              <p14:xfrm>
                <a:off x="2799649" y="4434019"/>
                <a:ext cx="115920" cy="248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90649" y="4425379"/>
                  <a:ext cx="13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14:cNvPr>
                <p14:cNvContentPartPr/>
                <p14:nvPr/>
              </p14:nvContentPartPr>
              <p14:xfrm>
                <a:off x="2785969" y="4566859"/>
                <a:ext cx="126000" cy="1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77329" y="4557859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14:cNvPr>
                <p14:cNvContentPartPr/>
                <p14:nvPr/>
              </p14:nvContentPartPr>
              <p14:xfrm>
                <a:off x="2943289" y="4552819"/>
                <a:ext cx="107640" cy="10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34649" y="4544179"/>
                  <a:ext cx="12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14:cNvPr>
                <p14:cNvContentPartPr/>
                <p14:nvPr/>
              </p14:nvContentPartPr>
              <p14:xfrm>
                <a:off x="3105649" y="4531579"/>
                <a:ext cx="189720" cy="12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96649" y="4522939"/>
                  <a:ext cx="20736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14:cNvPr>
              <p14:cNvContentPartPr/>
              <p14:nvPr/>
            </p14:nvContentPartPr>
            <p14:xfrm>
              <a:off x="3470329" y="4658659"/>
              <a:ext cx="31680" cy="100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61329" y="4649659"/>
                <a:ext cx="493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DB6F4C-B852-4103-A18A-F5FA13A88BB6}"/>
              </a:ext>
            </a:extLst>
          </p:cNvPr>
          <p:cNvGrpSpPr/>
          <p:nvPr/>
        </p:nvGrpSpPr>
        <p:grpSpPr>
          <a:xfrm>
            <a:off x="3750049" y="4549939"/>
            <a:ext cx="320040" cy="129960"/>
            <a:chOff x="3750049" y="4549939"/>
            <a:chExt cx="32004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14:cNvPr>
                <p14:cNvContentPartPr/>
                <p14:nvPr/>
              </p14:nvContentPartPr>
              <p14:xfrm>
                <a:off x="3750049" y="4576579"/>
                <a:ext cx="150480" cy="99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41409" y="4567579"/>
                  <a:ext cx="168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14:cNvPr>
                <p14:cNvContentPartPr/>
                <p14:nvPr/>
              </p14:nvContentPartPr>
              <p14:xfrm>
                <a:off x="3958129" y="4549939"/>
                <a:ext cx="111960" cy="129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49129" y="4541299"/>
                  <a:ext cx="1296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B77DA0-A036-49E2-A626-6E2537D6D1DB}"/>
              </a:ext>
            </a:extLst>
          </p:cNvPr>
          <p:cNvGrpSpPr/>
          <p:nvPr/>
        </p:nvGrpSpPr>
        <p:grpSpPr>
          <a:xfrm>
            <a:off x="4380409" y="4492699"/>
            <a:ext cx="383760" cy="159480"/>
            <a:chOff x="4380409" y="4492699"/>
            <a:chExt cx="3837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14:cNvPr>
                <p14:cNvContentPartPr/>
                <p14:nvPr/>
              </p14:nvContentPartPr>
              <p14:xfrm>
                <a:off x="4380409" y="4492699"/>
                <a:ext cx="82080" cy="159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71769" y="4483699"/>
                  <a:ext cx="9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14:cNvPr>
                <p14:cNvContentPartPr/>
                <p14:nvPr/>
              </p14:nvContentPartPr>
              <p14:xfrm>
                <a:off x="4522249" y="4523299"/>
                <a:ext cx="86040" cy="10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13609" y="4514659"/>
                  <a:ext cx="103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14:cNvPr>
                <p14:cNvContentPartPr/>
                <p14:nvPr/>
              </p14:nvContentPartPr>
              <p14:xfrm>
                <a:off x="4668769" y="4534099"/>
                <a:ext cx="95400" cy="9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60129" y="4525459"/>
                  <a:ext cx="1130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2F4C1E-A7A2-4235-922E-0CEB8E05F8C8}"/>
              </a:ext>
            </a:extLst>
          </p:cNvPr>
          <p:cNvGrpSpPr/>
          <p:nvPr/>
        </p:nvGrpSpPr>
        <p:grpSpPr>
          <a:xfrm>
            <a:off x="87769" y="4869619"/>
            <a:ext cx="978480" cy="252000"/>
            <a:chOff x="87769" y="4869619"/>
            <a:chExt cx="9784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14:cNvPr>
                <p14:cNvContentPartPr/>
                <p14:nvPr/>
              </p14:nvContentPartPr>
              <p14:xfrm>
                <a:off x="87769" y="4948459"/>
                <a:ext cx="106920" cy="12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29" y="4939459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14:cNvPr>
                <p14:cNvContentPartPr/>
                <p14:nvPr/>
              </p14:nvContentPartPr>
              <p14:xfrm>
                <a:off x="238969" y="4981939"/>
                <a:ext cx="95760" cy="91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0329" y="4973299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14:cNvPr>
                <p14:cNvContentPartPr/>
                <p14:nvPr/>
              </p14:nvContentPartPr>
              <p14:xfrm>
                <a:off x="395209" y="4869619"/>
                <a:ext cx="11520" cy="16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6569" y="4860619"/>
                  <a:ext cx="29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14:cNvPr>
                <p14:cNvContentPartPr/>
                <p14:nvPr/>
              </p14:nvContentPartPr>
              <p14:xfrm>
                <a:off x="457129" y="4949899"/>
                <a:ext cx="97920" cy="171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8129" y="4940899"/>
                  <a:ext cx="115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14:cNvPr>
                <p14:cNvContentPartPr/>
                <p14:nvPr/>
              </p14:nvContentPartPr>
              <p14:xfrm>
                <a:off x="687889" y="4943419"/>
                <a:ext cx="153000" cy="14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8889" y="4934779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14:cNvPr>
                <p14:cNvContentPartPr/>
                <p14:nvPr/>
              </p14:nvContentPartPr>
              <p14:xfrm>
                <a:off x="886249" y="4922899"/>
                <a:ext cx="59760" cy="156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7249" y="4913899"/>
                  <a:ext cx="77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14:cNvPr>
                <p14:cNvContentPartPr/>
                <p14:nvPr/>
              </p14:nvContentPartPr>
              <p14:xfrm>
                <a:off x="989929" y="4965379"/>
                <a:ext cx="76320" cy="119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0929" y="4956739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241A05C-D465-492D-A584-E9A9BB9C4432}"/>
              </a:ext>
            </a:extLst>
          </p:cNvPr>
          <p:cNvGrpSpPr/>
          <p:nvPr/>
        </p:nvGrpSpPr>
        <p:grpSpPr>
          <a:xfrm>
            <a:off x="1262449" y="4765939"/>
            <a:ext cx="1122120" cy="352800"/>
            <a:chOff x="1262449" y="4765939"/>
            <a:chExt cx="112212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14:cNvPr>
                <p14:cNvContentPartPr/>
                <p14:nvPr/>
              </p14:nvContentPartPr>
              <p14:xfrm>
                <a:off x="1262449" y="4990579"/>
                <a:ext cx="194760" cy="128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53449" y="4981579"/>
                  <a:ext cx="21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14:cNvPr>
                <p14:cNvContentPartPr/>
                <p14:nvPr/>
              </p14:nvContentPartPr>
              <p14:xfrm>
                <a:off x="1502569" y="4968259"/>
                <a:ext cx="128160" cy="130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93569" y="4959259"/>
                  <a:ext cx="145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14:cNvPr>
                <p14:cNvContentPartPr/>
                <p14:nvPr/>
              </p14:nvContentPartPr>
              <p14:xfrm>
                <a:off x="1680769" y="4831819"/>
                <a:ext cx="144720" cy="225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72129" y="4822819"/>
                  <a:ext cx="16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14:cNvPr>
                <p14:cNvContentPartPr/>
                <p14:nvPr/>
              </p14:nvContentPartPr>
              <p14:xfrm>
                <a:off x="1911529" y="4765939"/>
                <a:ext cx="129960" cy="289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02529" y="4756939"/>
                  <a:ext cx="147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14:cNvPr>
                <p14:cNvContentPartPr/>
                <p14:nvPr/>
              </p14:nvContentPartPr>
              <p14:xfrm>
                <a:off x="2056969" y="4913899"/>
                <a:ext cx="83520" cy="67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8329" y="4904899"/>
                  <a:ext cx="10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14:cNvPr>
                <p14:cNvContentPartPr/>
                <p14:nvPr/>
              </p14:nvContentPartPr>
              <p14:xfrm>
                <a:off x="2132209" y="4804819"/>
                <a:ext cx="136080" cy="21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23209" y="4796179"/>
                  <a:ext cx="153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14:cNvPr>
                <p14:cNvContentPartPr/>
                <p14:nvPr/>
              </p14:nvContentPartPr>
              <p14:xfrm>
                <a:off x="2331649" y="4872859"/>
                <a:ext cx="52920" cy="14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22649" y="4864219"/>
                  <a:ext cx="705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8D10C9-CDF1-47EB-A008-D123E220566C}"/>
              </a:ext>
            </a:extLst>
          </p:cNvPr>
          <p:cNvGrpSpPr/>
          <p:nvPr/>
        </p:nvGrpSpPr>
        <p:grpSpPr>
          <a:xfrm>
            <a:off x="2617129" y="4951339"/>
            <a:ext cx="267120" cy="111600"/>
            <a:chOff x="2617129" y="4951339"/>
            <a:chExt cx="26712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14:cNvPr>
                <p14:cNvContentPartPr/>
                <p14:nvPr/>
              </p14:nvContentPartPr>
              <p14:xfrm>
                <a:off x="2617129" y="4951339"/>
                <a:ext cx="97200" cy="11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08489" y="4942339"/>
                  <a:ext cx="11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14:cNvPr>
                <p14:cNvContentPartPr/>
                <p14:nvPr/>
              </p14:nvContentPartPr>
              <p14:xfrm>
                <a:off x="2778049" y="4951699"/>
                <a:ext cx="106200" cy="10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69049" y="4942699"/>
                  <a:ext cx="123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ACA4FC0-E07D-41A0-93CA-0E305E435BD8}"/>
              </a:ext>
            </a:extLst>
          </p:cNvPr>
          <p:cNvGrpSpPr/>
          <p:nvPr/>
        </p:nvGrpSpPr>
        <p:grpSpPr>
          <a:xfrm>
            <a:off x="3159289" y="4824259"/>
            <a:ext cx="408240" cy="240840"/>
            <a:chOff x="3159289" y="4824259"/>
            <a:chExt cx="408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14:cNvPr>
                <p14:cNvContentPartPr/>
                <p14:nvPr/>
              </p14:nvContentPartPr>
              <p14:xfrm>
                <a:off x="3198169" y="4824259"/>
                <a:ext cx="26640" cy="22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89169" y="4815259"/>
                  <a:ext cx="44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14:cNvPr>
                <p14:cNvContentPartPr/>
                <p14:nvPr/>
              </p14:nvContentPartPr>
              <p14:xfrm>
                <a:off x="3159289" y="4945219"/>
                <a:ext cx="147240" cy="3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50649" y="4936579"/>
                  <a:ext cx="164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14:cNvPr>
                <p14:cNvContentPartPr/>
                <p14:nvPr/>
              </p14:nvContentPartPr>
              <p14:xfrm>
                <a:off x="3347929" y="4825339"/>
                <a:ext cx="219600" cy="23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38929" y="4816339"/>
                  <a:ext cx="237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85B05A0-5F9F-4108-86B2-E4E1CA139601}"/>
              </a:ext>
            </a:extLst>
          </p:cNvPr>
          <p:cNvGrpSpPr/>
          <p:nvPr/>
        </p:nvGrpSpPr>
        <p:grpSpPr>
          <a:xfrm>
            <a:off x="3781009" y="4802299"/>
            <a:ext cx="1076400" cy="281160"/>
            <a:chOff x="3781009" y="4802299"/>
            <a:chExt cx="10764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14:cNvPr>
                <p14:cNvContentPartPr/>
                <p14:nvPr/>
              </p14:nvContentPartPr>
              <p14:xfrm>
                <a:off x="3781009" y="4922899"/>
                <a:ext cx="27720" cy="11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72009" y="4913899"/>
                  <a:ext cx="45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14:cNvPr>
                <p14:cNvContentPartPr/>
                <p14:nvPr/>
              </p14:nvContentPartPr>
              <p14:xfrm>
                <a:off x="3801889" y="4825339"/>
                <a:ext cx="13680" cy="10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92889" y="4816339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14:cNvPr>
                <p14:cNvContentPartPr/>
                <p14:nvPr/>
              </p14:nvContentPartPr>
              <p14:xfrm>
                <a:off x="3857689" y="4829659"/>
                <a:ext cx="214200" cy="25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49049" y="4821019"/>
                  <a:ext cx="231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14:cNvPr>
                <p14:cNvContentPartPr/>
                <p14:nvPr/>
              </p14:nvContentPartPr>
              <p14:xfrm>
                <a:off x="4048489" y="4951699"/>
                <a:ext cx="83520" cy="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39489" y="4942699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14:cNvPr>
                <p14:cNvContentPartPr/>
                <p14:nvPr/>
              </p14:nvContentPartPr>
              <p14:xfrm>
                <a:off x="4168729" y="4909219"/>
                <a:ext cx="191160" cy="116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60089" y="4900579"/>
                  <a:ext cx="20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14:cNvPr>
                <p14:cNvContentPartPr/>
                <p14:nvPr/>
              </p14:nvContentPartPr>
              <p14:xfrm>
                <a:off x="4486609" y="4802299"/>
                <a:ext cx="108720" cy="237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77969" y="4793299"/>
                  <a:ext cx="126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14:cNvPr>
                <p14:cNvContentPartPr/>
                <p14:nvPr/>
              </p14:nvContentPartPr>
              <p14:xfrm>
                <a:off x="4476169" y="4891939"/>
                <a:ext cx="102600" cy="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29" y="4883299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14:cNvPr>
                <p14:cNvContentPartPr/>
                <p14:nvPr/>
              </p14:nvContentPartPr>
              <p14:xfrm>
                <a:off x="4606489" y="4909939"/>
                <a:ext cx="81360" cy="7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97489" y="4901299"/>
                  <a:ext cx="99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14:cNvPr>
                <p14:cNvContentPartPr/>
                <p14:nvPr/>
              </p14:nvContentPartPr>
              <p14:xfrm>
                <a:off x="4718809" y="4898419"/>
                <a:ext cx="138600" cy="11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10169" y="4889419"/>
                  <a:ext cx="15624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14:cNvPr>
              <p14:cNvContentPartPr/>
              <p14:nvPr/>
            </p14:nvContentPartPr>
            <p14:xfrm>
              <a:off x="175249" y="2725459"/>
              <a:ext cx="1174320" cy="117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09" y="2716819"/>
                <a:ext cx="119196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14:cNvPr>
              <p14:cNvContentPartPr/>
              <p14:nvPr/>
            </p14:nvContentPartPr>
            <p14:xfrm>
              <a:off x="1055449" y="3814819"/>
              <a:ext cx="2556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809" y="3806179"/>
                <a:ext cx="43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14:cNvPr>
              <p14:cNvContentPartPr/>
              <p14:nvPr/>
            </p14:nvContentPartPr>
            <p14:xfrm>
              <a:off x="1142929" y="3382459"/>
              <a:ext cx="2772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3929" y="3373819"/>
                <a:ext cx="453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CD5836E-5268-4B7F-91A5-E96990C2EABA}"/>
              </a:ext>
            </a:extLst>
          </p:cNvPr>
          <p:cNvGrpSpPr/>
          <p:nvPr/>
        </p:nvGrpSpPr>
        <p:grpSpPr>
          <a:xfrm>
            <a:off x="983809" y="4043059"/>
            <a:ext cx="154080" cy="158400"/>
            <a:chOff x="983809" y="4043059"/>
            <a:chExt cx="1540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14:cNvPr>
                <p14:cNvContentPartPr/>
                <p14:nvPr/>
              </p14:nvContentPartPr>
              <p14:xfrm>
                <a:off x="983809" y="4047379"/>
                <a:ext cx="19080" cy="15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5169" y="4038739"/>
                  <a:ext cx="3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14:cNvPr>
                <p14:cNvContentPartPr/>
                <p14:nvPr/>
              </p14:nvContentPartPr>
              <p14:xfrm>
                <a:off x="1052929" y="4043059"/>
                <a:ext cx="8496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4289" y="4034059"/>
                  <a:ext cx="10260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14:cNvPr>
              <p14:cNvContentPartPr/>
              <p14:nvPr/>
            </p14:nvContentPartPr>
            <p14:xfrm>
              <a:off x="1013689" y="3285619"/>
              <a:ext cx="31680" cy="3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4689" y="3276979"/>
                <a:ext cx="49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14:cNvPr>
              <p14:cNvContentPartPr/>
              <p14:nvPr/>
            </p14:nvContentPartPr>
            <p14:xfrm>
              <a:off x="876529" y="3386779"/>
              <a:ext cx="31320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7529" y="3378139"/>
                <a:ext cx="330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14:cNvPr>
              <p14:cNvContentPartPr/>
              <p14:nvPr/>
            </p14:nvContentPartPr>
            <p14:xfrm>
              <a:off x="6259609" y="3647419"/>
              <a:ext cx="224640" cy="341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0609" y="3638419"/>
                <a:ext cx="242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14:cNvPr>
              <p14:cNvContentPartPr/>
              <p14:nvPr/>
            </p14:nvContentPartPr>
            <p14:xfrm>
              <a:off x="4921489" y="4215859"/>
              <a:ext cx="140400" cy="126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12489" y="4207219"/>
                <a:ext cx="158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14:cNvPr>
              <p14:cNvContentPartPr/>
              <p14:nvPr/>
            </p14:nvContentPartPr>
            <p14:xfrm>
              <a:off x="6109849" y="3777019"/>
              <a:ext cx="105840" cy="104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1209" y="3768019"/>
                <a:ext cx="123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14:cNvPr>
              <p14:cNvContentPartPr/>
              <p14:nvPr/>
            </p14:nvContentPartPr>
            <p14:xfrm>
              <a:off x="5164489" y="4092379"/>
              <a:ext cx="234720" cy="357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5489" y="4083739"/>
                <a:ext cx="25236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6405FDB-88F8-49BD-A504-CD370CB89842}"/>
              </a:ext>
            </a:extLst>
          </p:cNvPr>
          <p:cNvGrpSpPr/>
          <p:nvPr/>
        </p:nvGrpSpPr>
        <p:grpSpPr>
          <a:xfrm>
            <a:off x="4760569" y="3609619"/>
            <a:ext cx="662760" cy="349200"/>
            <a:chOff x="4760569" y="3609619"/>
            <a:chExt cx="6627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14:cNvPr>
                <p14:cNvContentPartPr/>
                <p14:nvPr/>
              </p14:nvContentPartPr>
              <p14:xfrm>
                <a:off x="4760569" y="3773779"/>
                <a:ext cx="3528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1569" y="3764779"/>
                  <a:ext cx="52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14:cNvPr>
                <p14:cNvContentPartPr/>
                <p14:nvPr/>
              </p14:nvContentPartPr>
              <p14:xfrm>
                <a:off x="4885849" y="3748579"/>
                <a:ext cx="127800" cy="14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76849" y="3739579"/>
                  <a:ext cx="14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14:cNvPr>
                <p14:cNvContentPartPr/>
                <p14:nvPr/>
              </p14:nvContentPartPr>
              <p14:xfrm>
                <a:off x="5055769" y="3609619"/>
                <a:ext cx="367560" cy="34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46769" y="3600619"/>
                  <a:ext cx="3852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484E4F-015D-4123-AA6B-947C1C03D8DC}"/>
              </a:ext>
            </a:extLst>
          </p:cNvPr>
          <p:cNvGrpSpPr/>
          <p:nvPr/>
        </p:nvGrpSpPr>
        <p:grpSpPr>
          <a:xfrm>
            <a:off x="61849" y="3220459"/>
            <a:ext cx="1395000" cy="381600"/>
            <a:chOff x="61849" y="3220459"/>
            <a:chExt cx="13950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14:cNvPr>
                <p14:cNvContentPartPr/>
                <p14:nvPr/>
              </p14:nvContentPartPr>
              <p14:xfrm>
                <a:off x="189649" y="3310099"/>
                <a:ext cx="89640" cy="1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0649" y="3301459"/>
                  <a:ext cx="107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14:cNvPr>
                <p14:cNvContentPartPr/>
                <p14:nvPr/>
              </p14:nvContentPartPr>
              <p14:xfrm>
                <a:off x="884089" y="3220459"/>
                <a:ext cx="572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449" y="3211459"/>
                  <a:ext cx="590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14:cNvPr>
                <p14:cNvContentPartPr/>
                <p14:nvPr/>
              </p14:nvContentPartPr>
              <p14:xfrm>
                <a:off x="65449" y="3228379"/>
                <a:ext cx="5436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09" y="3219739"/>
                  <a:ext cx="72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14:cNvPr>
                <p14:cNvContentPartPr/>
                <p14:nvPr/>
              </p14:nvContentPartPr>
              <p14:xfrm>
                <a:off x="61849" y="3254299"/>
                <a:ext cx="64080" cy="9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49" y="3245659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1889226-3837-46DE-85FE-88BDBB36E3E4}"/>
              </a:ext>
            </a:extLst>
          </p:cNvPr>
          <p:cNvGrpSpPr/>
          <p:nvPr/>
        </p:nvGrpSpPr>
        <p:grpSpPr>
          <a:xfrm>
            <a:off x="6104809" y="1900339"/>
            <a:ext cx="1305360" cy="1626480"/>
            <a:chOff x="6104809" y="1900339"/>
            <a:chExt cx="1305360" cy="16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14:cNvPr>
                <p14:cNvContentPartPr/>
                <p14:nvPr/>
              </p14:nvContentPartPr>
              <p14:xfrm>
                <a:off x="6131089" y="2033899"/>
                <a:ext cx="36000" cy="420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2089" y="2025259"/>
                  <a:ext cx="536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14:cNvPr>
                <p14:cNvContentPartPr/>
                <p14:nvPr/>
              </p14:nvContentPartPr>
              <p14:xfrm>
                <a:off x="6104809" y="1900339"/>
                <a:ext cx="1305360" cy="56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5809" y="1891699"/>
                  <a:ext cx="1323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14:cNvPr>
                <p14:cNvContentPartPr/>
                <p14:nvPr/>
              </p14:nvContentPartPr>
              <p14:xfrm>
                <a:off x="6331969" y="2735899"/>
                <a:ext cx="788760" cy="79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22969" y="2727259"/>
                  <a:ext cx="806400" cy="80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ABDEAD-A723-4A69-870C-1F948AFB7CA4}"/>
              </a:ext>
            </a:extLst>
          </p:cNvPr>
          <p:cNvGrpSpPr/>
          <p:nvPr/>
        </p:nvGrpSpPr>
        <p:grpSpPr>
          <a:xfrm>
            <a:off x="6396409" y="3915979"/>
            <a:ext cx="967680" cy="893520"/>
            <a:chOff x="6396409" y="3915979"/>
            <a:chExt cx="967680" cy="8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14:cNvPr>
                <p14:cNvContentPartPr/>
                <p14:nvPr/>
              </p14:nvContentPartPr>
              <p14:xfrm>
                <a:off x="6396409" y="4015339"/>
                <a:ext cx="196200" cy="402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7769" y="4006339"/>
                  <a:ext cx="213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14:cNvPr>
                <p14:cNvContentPartPr/>
                <p14:nvPr/>
              </p14:nvContentPartPr>
              <p14:xfrm>
                <a:off x="6618529" y="3915979"/>
                <a:ext cx="480240" cy="14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9889" y="3907339"/>
                  <a:ext cx="497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14:cNvPr>
                <p14:cNvContentPartPr/>
                <p14:nvPr/>
              </p14:nvContentPartPr>
              <p14:xfrm>
                <a:off x="7032529" y="3921379"/>
                <a:ext cx="285120" cy="481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3529" y="3912739"/>
                  <a:ext cx="302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14:cNvPr>
                <p14:cNvContentPartPr/>
                <p14:nvPr/>
              </p14:nvContentPartPr>
              <p14:xfrm>
                <a:off x="7047649" y="4458139"/>
                <a:ext cx="316440" cy="324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9009" y="4449499"/>
                  <a:ext cx="334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14:cNvPr>
                <p14:cNvContentPartPr/>
                <p14:nvPr/>
              </p14:nvContentPartPr>
              <p14:xfrm>
                <a:off x="6431689" y="4422499"/>
                <a:ext cx="363960" cy="38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22689" y="4413859"/>
                  <a:ext cx="381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14:cNvPr>
                <p14:cNvContentPartPr/>
                <p14:nvPr/>
              </p14:nvContentPartPr>
              <p14:xfrm>
                <a:off x="6771529" y="4747939"/>
                <a:ext cx="172800" cy="4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2889" y="4738939"/>
                  <a:ext cx="190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14:cNvPr>
                <p14:cNvContentPartPr/>
                <p14:nvPr/>
              </p14:nvContentPartPr>
              <p14:xfrm>
                <a:off x="6832369" y="4727059"/>
                <a:ext cx="224640" cy="72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23729" y="4718419"/>
                  <a:ext cx="24228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8930</TotalTime>
  <Words>437</Words>
  <Application>Microsoft Office PowerPoint</Application>
  <PresentationFormat>On-screen Show (16:9)</PresentationFormat>
  <Paragraphs>75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 Light</vt:lpstr>
      <vt:lpstr>Calibri</vt:lpstr>
      <vt:lpstr>Arial</vt:lpstr>
      <vt:lpstr>Office Theme</vt:lpstr>
      <vt:lpstr>CSE 11  Accelerated Intro to Programming Lecture 8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371</cp:revision>
  <dcterms:modified xsi:type="dcterms:W3CDTF">2021-07-09T17:51:54Z</dcterms:modified>
</cp:coreProperties>
</file>